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539" r:id="rId3"/>
    <p:sldId id="257" r:id="rId4"/>
    <p:sldId id="551" r:id="rId5"/>
    <p:sldId id="498" r:id="rId6"/>
    <p:sldId id="500" r:id="rId7"/>
    <p:sldId id="501" r:id="rId8"/>
    <p:sldId id="502" r:id="rId9"/>
    <p:sldId id="510" r:id="rId10"/>
    <p:sldId id="504" r:id="rId11"/>
    <p:sldId id="538" r:id="rId12"/>
    <p:sldId id="511" r:id="rId13"/>
    <p:sldId id="544" r:id="rId14"/>
    <p:sldId id="545" r:id="rId15"/>
    <p:sldId id="548" r:id="rId16"/>
    <p:sldId id="546" r:id="rId17"/>
    <p:sldId id="547" r:id="rId18"/>
    <p:sldId id="532" r:id="rId19"/>
    <p:sldId id="540" r:id="rId20"/>
    <p:sldId id="541" r:id="rId21"/>
    <p:sldId id="542" r:id="rId22"/>
    <p:sldId id="549" r:id="rId23"/>
    <p:sldId id="473" r:id="rId24"/>
    <p:sldId id="523" r:id="rId25"/>
    <p:sldId id="524" r:id="rId26"/>
    <p:sldId id="530" r:id="rId27"/>
    <p:sldId id="531" r:id="rId28"/>
    <p:sldId id="550" r:id="rId2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9D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10" autoAdjust="0"/>
    <p:restoredTop sz="95701" autoAdjust="0"/>
  </p:normalViewPr>
  <p:slideViewPr>
    <p:cSldViewPr snapToGrid="0">
      <p:cViewPr varScale="1">
        <p:scale>
          <a:sx n="105" d="100"/>
          <a:sy n="105" d="100"/>
        </p:scale>
        <p:origin x="304" y="192"/>
      </p:cViewPr>
      <p:guideLst>
        <p:guide orient="horz" pos="64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03332-334E-2C49-BDAF-BE13F8BF6517}" type="datetimeFigureOut">
              <a:rPr lang="en-US" smtClean="0"/>
              <a:t>8/27/19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D2A023-EF38-914C-943F-94A87261F68A}" type="slidenum">
              <a:rPr lang="en-US" smtClean="0"/>
              <a:t>‹#›</a:t>
            </a:fld>
            <a:endParaRPr lang="en-US"/>
          </a:p>
        </p:txBody>
      </p:sp>
    </p:spTree>
    <p:extLst>
      <p:ext uri="{BB962C8B-B14F-4D97-AF65-F5344CB8AC3E}">
        <p14:creationId xmlns:p14="http://schemas.microsoft.com/office/powerpoint/2010/main" val="2535933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Big Data. A common definition</a:t>
            </a:r>
            <a:r>
              <a:rPr lang="en-US" baseline="0" dirty="0"/>
              <a:t> of Big Data is “data that is too large or too complex to be managed using traditional data processing, analysis, and storage techniques.”</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12</a:t>
            </a:fld>
            <a:endParaRPr lang="en-US" dirty="0"/>
          </a:p>
        </p:txBody>
      </p:sp>
    </p:spTree>
    <p:extLst>
      <p:ext uri="{BB962C8B-B14F-4D97-AF65-F5344CB8AC3E}">
        <p14:creationId xmlns:p14="http://schemas.microsoft.com/office/powerpoint/2010/main" val="3554313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few examples</a:t>
            </a:r>
            <a:r>
              <a:rPr lang="en-US" baseline="0" dirty="0"/>
              <a:t> of the volume of data we are amassing…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number are truly mind-boggling.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https://www.emc.com/leadership/digital-universe/2014iview/index.htm</a:t>
            </a:r>
          </a:p>
          <a:p>
            <a:r>
              <a:rPr lang="en-US" dirty="0"/>
              <a:t>http://www.infodocket.com/2014/04/16/how-large-is-the-digital-universe-how-fast-is-it-growing-2014-emc-digital-universe-study-now-available</a:t>
            </a:r>
          </a:p>
        </p:txBody>
      </p:sp>
      <p:sp>
        <p:nvSpPr>
          <p:cNvPr id="4" name="Slide Number Placeholder 3"/>
          <p:cNvSpPr>
            <a:spLocks noGrp="1"/>
          </p:cNvSpPr>
          <p:nvPr>
            <p:ph type="sldNum" sz="quarter" idx="10"/>
          </p:nvPr>
        </p:nvSpPr>
        <p:spPr/>
        <p:txBody>
          <a:bodyPr/>
          <a:lstStyle/>
          <a:p>
            <a:fld id="{F93199CD-3E1B-4AE6-990F-76F925F5EA9F}" type="slidenum">
              <a:rPr lang="en-US" smtClean="0"/>
              <a:t>13</a:t>
            </a:fld>
            <a:endParaRPr lang="en-US" dirty="0"/>
          </a:p>
        </p:txBody>
      </p:sp>
    </p:spTree>
    <p:extLst>
      <p:ext uri="{BB962C8B-B14F-4D97-AF65-F5344CB8AC3E}">
        <p14:creationId xmlns:p14="http://schemas.microsoft.com/office/powerpoint/2010/main" val="2665629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D5D666-951B-48EB-87FD-60AA1AE28DF5}" type="slidenum">
              <a:rPr lang="en-US" smtClean="0"/>
              <a:t>14</a:t>
            </a:fld>
            <a:endParaRPr lang="en-US"/>
          </a:p>
        </p:txBody>
      </p:sp>
    </p:spTree>
    <p:extLst>
      <p:ext uri="{BB962C8B-B14F-4D97-AF65-F5344CB8AC3E}">
        <p14:creationId xmlns:p14="http://schemas.microsoft.com/office/powerpoint/2010/main" val="1977066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all pretty</a:t>
            </a:r>
            <a:r>
              <a:rPr lang="en-US" baseline="0" dirty="0"/>
              <a:t> familiar with file sizes in the kilobyte, megabyte, and gigabyte range. When it comes to Big Data, data files can exceed those numbers by several orders of magnitude. Data collections are so larger that they require special storage and analysis options. Enter Hadoop, an open-source software framework for storage and processing of big data sets. One of the creators, Doug Cutting, named it after his 2 year old son’s stuffed elephant.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15</a:t>
            </a:fld>
            <a:endParaRPr lang="en-US" dirty="0"/>
          </a:p>
        </p:txBody>
      </p:sp>
    </p:spTree>
    <p:extLst>
      <p:ext uri="{BB962C8B-B14F-4D97-AF65-F5344CB8AC3E}">
        <p14:creationId xmlns:p14="http://schemas.microsoft.com/office/powerpoint/2010/main" val="1622184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a:t>
            </a:r>
            <a:r>
              <a:rPr lang="en-US" baseline="0" dirty="0"/>
              <a:t> way to visualize the variety of Big Data available is to think of social media sites. When we think about varieties of data, it is helpful to also think of it as either structured or unstructured. Structured data is the kind of data we find in a fixed field in a record, file, or spreadsheet. Unstructured data refers to data that doesn’t follow a specific format. Think satellite images, photographs and video, social media data, and medical records.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16</a:t>
            </a:fld>
            <a:endParaRPr lang="en-US" dirty="0"/>
          </a:p>
        </p:txBody>
      </p:sp>
    </p:spTree>
    <p:extLst>
      <p:ext uri="{BB962C8B-B14F-4D97-AF65-F5344CB8AC3E}">
        <p14:creationId xmlns:p14="http://schemas.microsoft.com/office/powerpoint/2010/main" val="2001730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Excela,</a:t>
            </a:r>
            <a:r>
              <a:rPr lang="en-US" baseline="0" dirty="0"/>
              <a:t> Incorporated’s infographic demonstrates how much data was created in just one Internet minute in 2016…</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17</a:t>
            </a:fld>
            <a:endParaRPr lang="en-US" dirty="0"/>
          </a:p>
        </p:txBody>
      </p:sp>
    </p:spTree>
    <p:extLst>
      <p:ext uri="{BB962C8B-B14F-4D97-AF65-F5344CB8AC3E}">
        <p14:creationId xmlns:p14="http://schemas.microsoft.com/office/powerpoint/2010/main" val="737484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t>
            </a:r>
            <a:r>
              <a:rPr lang="en-US" dirty="0" err="1"/>
              <a:t>gonna</a:t>
            </a:r>
            <a:r>
              <a:rPr lang="en-US" dirty="0"/>
              <a:t> recite it. It’s </a:t>
            </a:r>
            <a:r>
              <a:rPr lang="en-US" dirty="0" err="1"/>
              <a:t>gonna</a:t>
            </a:r>
            <a:r>
              <a:rPr lang="en-US" dirty="0"/>
              <a:t> be awesome.</a:t>
            </a:r>
          </a:p>
          <a:p>
            <a:r>
              <a:rPr lang="en-US" dirty="0"/>
              <a:t>Up next: CERBA in this course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18</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37565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160890" y="771278"/>
            <a:ext cx="9875520" cy="2738686"/>
          </a:xfrm>
        </p:spPr>
        <p:txBody>
          <a:bodyPr anchor="b"/>
          <a:lstStyle>
            <a:lvl1pPr algn="ctr">
              <a:defRPr sz="6000">
                <a:solidFill>
                  <a:srgbClr val="00B0F0"/>
                </a:solidFill>
              </a:defRPr>
            </a:lvl1pPr>
          </a:lstStyle>
          <a:p>
            <a:r>
              <a:rPr lang="ko-KR" altLang="en-US" dirty="0"/>
              <a:t>마스터 제목 스타일 편집</a:t>
            </a:r>
          </a:p>
        </p:txBody>
      </p:sp>
      <p:sp>
        <p:nvSpPr>
          <p:cNvPr id="3" name="부제목 2"/>
          <p:cNvSpPr>
            <a:spLocks noGrp="1"/>
          </p:cNvSpPr>
          <p:nvPr>
            <p:ph type="subTitle" idx="1"/>
          </p:nvPr>
        </p:nvSpPr>
        <p:spPr>
          <a:xfrm>
            <a:off x="1160890" y="3602037"/>
            <a:ext cx="9875520" cy="264661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cxnSp>
        <p:nvCxnSpPr>
          <p:cNvPr id="8" name="직선 연결선 7"/>
          <p:cNvCxnSpPr/>
          <p:nvPr userDrawn="1"/>
        </p:nvCxnSpPr>
        <p:spPr>
          <a:xfrm>
            <a:off x="318052" y="3509963"/>
            <a:ext cx="1169636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날짜 개체 틀 3"/>
          <p:cNvSpPr>
            <a:spLocks noGrp="1"/>
          </p:cNvSpPr>
          <p:nvPr>
            <p:ph type="dt" sz="half" idx="10"/>
          </p:nvPr>
        </p:nvSpPr>
        <p:spPr>
          <a:xfrm>
            <a:off x="838200" y="6567777"/>
            <a:ext cx="1626704" cy="153698"/>
          </a:xfrm>
        </p:spPr>
        <p:txBody>
          <a:bodyPr/>
          <a:lstStyle/>
          <a:p>
            <a:fld id="{86C065F7-FEFC-4481-8BCB-9B8C51F091F3}" type="datetimeFigureOut">
              <a:rPr lang="ko-KR" altLang="en-US" smtClean="0"/>
              <a:t>2019. 8. 27.</a:t>
            </a:fld>
            <a:endParaRPr lang="ko-KR" altLang="en-US"/>
          </a:p>
        </p:txBody>
      </p:sp>
      <p:sp>
        <p:nvSpPr>
          <p:cNvPr id="12" name="바닥글 개체 틀 4"/>
          <p:cNvSpPr>
            <a:spLocks noGrp="1"/>
          </p:cNvSpPr>
          <p:nvPr>
            <p:ph type="ftr" sz="quarter" idx="11"/>
          </p:nvPr>
        </p:nvSpPr>
        <p:spPr>
          <a:xfrm>
            <a:off x="4038600" y="6567777"/>
            <a:ext cx="4114800" cy="153698"/>
          </a:xfrm>
        </p:spPr>
        <p:txBody>
          <a:bodyPr/>
          <a:lstStyle/>
          <a:p>
            <a:endParaRPr lang="ko-KR" altLang="en-US"/>
          </a:p>
        </p:txBody>
      </p:sp>
      <p:sp>
        <p:nvSpPr>
          <p:cNvPr id="13" name="슬라이드 번호 개체 틀 5"/>
          <p:cNvSpPr>
            <a:spLocks noGrp="1"/>
          </p:cNvSpPr>
          <p:nvPr>
            <p:ph type="sldNum" sz="quarter" idx="12"/>
          </p:nvPr>
        </p:nvSpPr>
        <p:spPr>
          <a:xfrm>
            <a:off x="9048584" y="6567777"/>
            <a:ext cx="2305216" cy="153698"/>
          </a:xfrm>
        </p:spPr>
        <p:txBody>
          <a:bodyPr/>
          <a:lstStyle/>
          <a:p>
            <a:fld id="{3391DF5B-82BA-4F8E-B485-76A5630E293F}" type="slidenum">
              <a:rPr lang="ko-KR" altLang="en-US" smtClean="0"/>
              <a:t>‹#›</a:t>
            </a:fld>
            <a:endParaRPr lang="ko-KR" altLang="en-US"/>
          </a:p>
        </p:txBody>
      </p:sp>
    </p:spTree>
    <p:extLst>
      <p:ext uri="{BB962C8B-B14F-4D97-AF65-F5344CB8AC3E}">
        <p14:creationId xmlns:p14="http://schemas.microsoft.com/office/powerpoint/2010/main" val="264526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6C065F7-FEFC-4481-8BCB-9B8C51F091F3}" type="datetimeFigureOut">
              <a:rPr lang="ko-KR" altLang="en-US" smtClean="0"/>
              <a:t>2019. 8. 27.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91DF5B-82BA-4F8E-B485-76A5630E293F}" type="slidenum">
              <a:rPr lang="ko-KR" altLang="en-US" smtClean="0"/>
              <a:t>‹#›</a:t>
            </a:fld>
            <a:endParaRPr lang="ko-KR" altLang="en-US"/>
          </a:p>
        </p:txBody>
      </p:sp>
    </p:spTree>
    <p:extLst>
      <p:ext uri="{BB962C8B-B14F-4D97-AF65-F5344CB8AC3E}">
        <p14:creationId xmlns:p14="http://schemas.microsoft.com/office/powerpoint/2010/main" val="733654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6C065F7-FEFC-4481-8BCB-9B8C51F091F3}" type="datetimeFigureOut">
              <a:rPr lang="ko-KR" altLang="en-US" smtClean="0"/>
              <a:t>2019. 8. 27.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91DF5B-82BA-4F8E-B485-76A5630E293F}" type="slidenum">
              <a:rPr lang="ko-KR" altLang="en-US" smtClean="0"/>
              <a:t>‹#›</a:t>
            </a:fld>
            <a:endParaRPr lang="ko-KR" altLang="en-US"/>
          </a:p>
        </p:txBody>
      </p:sp>
    </p:spTree>
    <p:extLst>
      <p:ext uri="{BB962C8B-B14F-4D97-AF65-F5344CB8AC3E}">
        <p14:creationId xmlns:p14="http://schemas.microsoft.com/office/powerpoint/2010/main" val="3375836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484314" y="168968"/>
            <a:ext cx="10018713" cy="113164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84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2160" b="0" i="0" u="none" strike="noStrike" cap="none">
                <a:solidFill>
                  <a:schemeClr val="dk2"/>
                </a:solidFill>
              </a:defRPr>
            </a:lvl2pPr>
            <a:lvl3pPr marL="0" marR="0" lvl="2" indent="0" algn="l" rtl="0">
              <a:spcBef>
                <a:spcPts val="0"/>
              </a:spcBef>
              <a:buSzPts val="1400"/>
              <a:buNone/>
              <a:defRPr sz="2160" b="0" i="0" u="none" strike="noStrike" cap="none">
                <a:solidFill>
                  <a:schemeClr val="dk2"/>
                </a:solidFill>
              </a:defRPr>
            </a:lvl3pPr>
            <a:lvl4pPr marL="0" marR="0" lvl="3" indent="0" algn="l" rtl="0">
              <a:spcBef>
                <a:spcPts val="0"/>
              </a:spcBef>
              <a:buSzPts val="1400"/>
              <a:buNone/>
              <a:defRPr sz="2160" b="0" i="0" u="none" strike="noStrike" cap="none">
                <a:solidFill>
                  <a:schemeClr val="dk2"/>
                </a:solidFill>
              </a:defRPr>
            </a:lvl4pPr>
            <a:lvl5pPr marL="0" marR="0" lvl="4" indent="0" algn="l" rtl="0">
              <a:spcBef>
                <a:spcPts val="0"/>
              </a:spcBef>
              <a:buSzPts val="1400"/>
              <a:buNone/>
              <a:defRPr sz="2160" b="0" i="0" u="none" strike="noStrike" cap="none">
                <a:solidFill>
                  <a:schemeClr val="dk2"/>
                </a:solidFill>
              </a:defRPr>
            </a:lvl5pPr>
            <a:lvl6pPr marL="0" marR="0" lvl="5" indent="0" algn="l" rtl="0">
              <a:spcBef>
                <a:spcPts val="0"/>
              </a:spcBef>
              <a:buSzPts val="1400"/>
              <a:buNone/>
              <a:defRPr sz="2160" b="0" i="0" u="none" strike="noStrike" cap="none">
                <a:solidFill>
                  <a:schemeClr val="dk2"/>
                </a:solidFill>
              </a:defRPr>
            </a:lvl6pPr>
            <a:lvl7pPr marL="0" marR="0" lvl="6" indent="0" algn="l" rtl="0">
              <a:spcBef>
                <a:spcPts val="0"/>
              </a:spcBef>
              <a:buSzPts val="1400"/>
              <a:buNone/>
              <a:defRPr sz="2160" b="0" i="0" u="none" strike="noStrike" cap="none">
                <a:solidFill>
                  <a:schemeClr val="dk2"/>
                </a:solidFill>
              </a:defRPr>
            </a:lvl7pPr>
            <a:lvl8pPr marL="0" marR="0" lvl="7" indent="0" algn="l" rtl="0">
              <a:spcBef>
                <a:spcPts val="0"/>
              </a:spcBef>
              <a:buSzPts val="1400"/>
              <a:buNone/>
              <a:defRPr sz="2160" b="0" i="0" u="none" strike="noStrike" cap="none">
                <a:solidFill>
                  <a:schemeClr val="dk2"/>
                </a:solidFill>
              </a:defRPr>
            </a:lvl8pPr>
            <a:lvl9pPr marL="0" marR="0" lvl="8" indent="0" algn="l" rtl="0">
              <a:spcBef>
                <a:spcPts val="0"/>
              </a:spcBef>
              <a:buSzPts val="1400"/>
              <a:buNone/>
              <a:defRPr sz="2160" b="0" i="0" u="none" strike="noStrike" cap="none">
                <a:solidFill>
                  <a:schemeClr val="dk2"/>
                </a:solidFill>
              </a:defRPr>
            </a:lvl9pPr>
          </a:lstStyle>
          <a:p>
            <a:endParaRPr/>
          </a:p>
        </p:txBody>
      </p:sp>
      <p:sp>
        <p:nvSpPr>
          <p:cNvPr id="40" name="Shape 40"/>
          <p:cNvSpPr txBox="1">
            <a:spLocks noGrp="1"/>
          </p:cNvSpPr>
          <p:nvPr>
            <p:ph type="body" idx="1"/>
          </p:nvPr>
        </p:nvSpPr>
        <p:spPr>
          <a:xfrm>
            <a:off x="1484317" y="1505069"/>
            <a:ext cx="4895055" cy="4679911"/>
          </a:xfrm>
          <a:prstGeom prst="rect">
            <a:avLst/>
          </a:prstGeom>
          <a:noFill/>
          <a:ln>
            <a:noFill/>
          </a:ln>
        </p:spPr>
        <p:txBody>
          <a:bodyPr wrap="square" lIns="91425" tIns="91425" rIns="91425" bIns="91425" anchor="ctr" anchorCtr="0"/>
          <a:lstStyle>
            <a:lvl1pPr marL="214304" marR="0" lvl="0" indent="6674" algn="l" rtl="0">
              <a:spcBef>
                <a:spcPts val="480"/>
              </a:spcBef>
              <a:spcAft>
                <a:spcPts val="450"/>
              </a:spcAft>
              <a:buClr>
                <a:srgbClr val="7E241A"/>
              </a:buClr>
              <a:buSzPts val="2900"/>
              <a:buFont typeface="Arial"/>
              <a:buChar char="•"/>
              <a:defRPr sz="2400" b="0" i="0" u="none" strike="noStrike" cap="none">
                <a:solidFill>
                  <a:schemeClr val="dk1"/>
                </a:solidFill>
                <a:latin typeface="Constantia"/>
                <a:ea typeface="Constantia"/>
                <a:cs typeface="Constantia"/>
                <a:sym typeface="Constantia"/>
              </a:defRPr>
            </a:lvl1pPr>
            <a:lvl2pPr marL="557191" marR="0" lvl="1" indent="-23029" algn="l" rtl="0">
              <a:spcBef>
                <a:spcPts val="432"/>
              </a:spcBef>
              <a:spcAft>
                <a:spcPts val="450"/>
              </a:spcAft>
              <a:buClr>
                <a:srgbClr val="7E241A"/>
              </a:buClr>
              <a:buSzPts val="2610"/>
              <a:buFont typeface="Arial"/>
              <a:buChar char="•"/>
              <a:defRPr sz="2160" b="0" i="0" u="none" strike="noStrike" cap="none">
                <a:solidFill>
                  <a:schemeClr val="dk1"/>
                </a:solidFill>
                <a:latin typeface="Constantia"/>
                <a:ea typeface="Constantia"/>
                <a:cs typeface="Constantia"/>
                <a:sym typeface="Constantia"/>
              </a:defRPr>
            </a:lvl2pPr>
            <a:lvl3pPr marL="900077" marR="0" lvl="2" indent="-52733" algn="l" rtl="0">
              <a:spcBef>
                <a:spcPts val="384"/>
              </a:spcBef>
              <a:spcAft>
                <a:spcPts val="450"/>
              </a:spcAft>
              <a:buClr>
                <a:srgbClr val="7E241A"/>
              </a:buClr>
              <a:buSzPts val="2320"/>
              <a:buFont typeface="Arial"/>
              <a:buChar char="•"/>
              <a:defRPr sz="1920" b="0" i="0" u="none" strike="noStrike" cap="none">
                <a:solidFill>
                  <a:schemeClr val="dk1"/>
                </a:solidFill>
                <a:latin typeface="Constantia"/>
                <a:ea typeface="Constantia"/>
                <a:cs typeface="Constantia"/>
                <a:sym typeface="Constantia"/>
              </a:defRPr>
            </a:lvl3pPr>
            <a:lvl4pPr marL="1157242" marR="0" lvl="3" indent="-3574" algn="l" rtl="0">
              <a:spcBef>
                <a:spcPts val="288"/>
              </a:spcBef>
              <a:spcAft>
                <a:spcPts val="450"/>
              </a:spcAft>
              <a:buClr>
                <a:srgbClr val="7E241A"/>
              </a:buClr>
              <a:buSzPts val="1740"/>
              <a:buFont typeface="Arial"/>
              <a:buChar char="•"/>
              <a:defRPr sz="1440" b="0" i="0" u="none" strike="noStrike" cap="none">
                <a:solidFill>
                  <a:schemeClr val="dk1"/>
                </a:solidFill>
                <a:latin typeface="Constantia"/>
                <a:ea typeface="Constantia"/>
                <a:cs typeface="Constantia"/>
                <a:sym typeface="Constantia"/>
              </a:defRPr>
            </a:lvl4pPr>
            <a:lvl5pPr marL="1500128" marR="0" lvl="4" indent="-11180" algn="l" rtl="0">
              <a:spcBef>
                <a:spcPts val="288"/>
              </a:spcBef>
              <a:spcAft>
                <a:spcPts val="450"/>
              </a:spcAft>
              <a:buClr>
                <a:srgbClr val="7E241A"/>
              </a:buClr>
              <a:buSzPts val="1740"/>
              <a:buFont typeface="Arial"/>
              <a:buChar char="•"/>
              <a:defRPr sz="1440" b="0" i="0" u="none" strike="noStrike" cap="none">
                <a:solidFill>
                  <a:schemeClr val="dk1"/>
                </a:solidFill>
                <a:latin typeface="Constantia"/>
                <a:ea typeface="Constantia"/>
                <a:cs typeface="Constantia"/>
                <a:sym typeface="Constantia"/>
              </a:defRPr>
            </a:lvl5pPr>
            <a:lvl6pPr marL="1885874" marR="0" lvl="5" indent="-96126" algn="l" rtl="0">
              <a:spcBef>
                <a:spcPts val="180"/>
              </a:spcBef>
              <a:spcAft>
                <a:spcPts val="450"/>
              </a:spcAft>
              <a:buClr>
                <a:srgbClr val="7E241A"/>
              </a:buClr>
              <a:buSzPts val="1088"/>
              <a:buFont typeface="Arial"/>
              <a:buChar char="•"/>
              <a:defRPr sz="900" b="0" i="0" u="none" strike="noStrike" cap="none">
                <a:solidFill>
                  <a:schemeClr val="dk1"/>
                </a:solidFill>
                <a:latin typeface="Corbel"/>
                <a:ea typeface="Corbel"/>
                <a:cs typeface="Corbel"/>
                <a:sym typeface="Corbel"/>
              </a:defRPr>
            </a:lvl6pPr>
            <a:lvl7pPr marL="2228761" marR="0" lvl="6" indent="-103733" algn="l" rtl="0">
              <a:spcBef>
                <a:spcPts val="180"/>
              </a:spcBef>
              <a:spcAft>
                <a:spcPts val="450"/>
              </a:spcAft>
              <a:buClr>
                <a:srgbClr val="7E241A"/>
              </a:buClr>
              <a:buSzPts val="1088"/>
              <a:buFont typeface="Arial"/>
              <a:buChar char="•"/>
              <a:defRPr sz="900" b="0" i="0" u="none" strike="noStrike" cap="none">
                <a:solidFill>
                  <a:schemeClr val="dk1"/>
                </a:solidFill>
                <a:latin typeface="Corbel"/>
                <a:ea typeface="Corbel"/>
                <a:cs typeface="Corbel"/>
                <a:sym typeface="Corbel"/>
              </a:defRPr>
            </a:lvl7pPr>
            <a:lvl8pPr marL="2571647" marR="0" lvl="7" indent="-96098" algn="l" rtl="0">
              <a:spcBef>
                <a:spcPts val="180"/>
              </a:spcBef>
              <a:spcAft>
                <a:spcPts val="450"/>
              </a:spcAft>
              <a:buClr>
                <a:srgbClr val="7E241A"/>
              </a:buClr>
              <a:buSzPts val="1088"/>
              <a:buFont typeface="Arial"/>
              <a:buChar char="•"/>
              <a:defRPr sz="900" b="0" i="0" u="none" strike="noStrike" cap="none">
                <a:solidFill>
                  <a:schemeClr val="dk1"/>
                </a:solidFill>
                <a:latin typeface="Corbel"/>
                <a:ea typeface="Corbel"/>
                <a:cs typeface="Corbel"/>
                <a:sym typeface="Corbel"/>
              </a:defRPr>
            </a:lvl8pPr>
            <a:lvl9pPr marL="2914534" marR="0" lvl="8" indent="-103705" algn="l" rtl="0">
              <a:spcBef>
                <a:spcPts val="180"/>
              </a:spcBef>
              <a:spcAft>
                <a:spcPts val="450"/>
              </a:spcAft>
              <a:buClr>
                <a:srgbClr val="7E241A"/>
              </a:buClr>
              <a:buSzPts val="1088"/>
              <a:buFont typeface="Arial"/>
              <a:buChar char="•"/>
              <a:defRPr sz="900" b="0" i="0" u="none" strike="noStrike" cap="none">
                <a:solidFill>
                  <a:schemeClr val="dk1"/>
                </a:solidFill>
                <a:latin typeface="Corbel"/>
                <a:ea typeface="Corbel"/>
                <a:cs typeface="Corbel"/>
                <a:sym typeface="Corbel"/>
              </a:defRPr>
            </a:lvl9pPr>
          </a:lstStyle>
          <a:p>
            <a:endParaRPr/>
          </a:p>
        </p:txBody>
      </p:sp>
      <p:sp>
        <p:nvSpPr>
          <p:cNvPr id="41" name="Shape 41"/>
          <p:cNvSpPr txBox="1">
            <a:spLocks noGrp="1"/>
          </p:cNvSpPr>
          <p:nvPr>
            <p:ph type="body" idx="2"/>
          </p:nvPr>
        </p:nvSpPr>
        <p:spPr>
          <a:xfrm>
            <a:off x="6607967" y="1505069"/>
            <a:ext cx="4895056" cy="4679911"/>
          </a:xfrm>
          <a:prstGeom prst="rect">
            <a:avLst/>
          </a:prstGeom>
          <a:noFill/>
          <a:ln>
            <a:noFill/>
          </a:ln>
        </p:spPr>
        <p:txBody>
          <a:bodyPr wrap="square" lIns="91425" tIns="91425" rIns="91425" bIns="91425" anchor="ctr" anchorCtr="0"/>
          <a:lstStyle>
            <a:lvl1pPr marL="214304" marR="0" lvl="0" indent="6674" algn="l" rtl="0">
              <a:spcBef>
                <a:spcPts val="480"/>
              </a:spcBef>
              <a:spcAft>
                <a:spcPts val="450"/>
              </a:spcAft>
              <a:buClr>
                <a:srgbClr val="7E241A"/>
              </a:buClr>
              <a:buSzPts val="2900"/>
              <a:buFont typeface="Arial"/>
              <a:buChar char="•"/>
              <a:defRPr sz="2400" b="0" i="0" u="none" strike="noStrike" cap="none">
                <a:solidFill>
                  <a:schemeClr val="dk1"/>
                </a:solidFill>
                <a:latin typeface="Constantia"/>
                <a:ea typeface="Constantia"/>
                <a:cs typeface="Constantia"/>
                <a:sym typeface="Constantia"/>
              </a:defRPr>
            </a:lvl1pPr>
            <a:lvl2pPr marL="557191" marR="0" lvl="1" indent="-23029" algn="l" rtl="0">
              <a:spcBef>
                <a:spcPts val="432"/>
              </a:spcBef>
              <a:spcAft>
                <a:spcPts val="450"/>
              </a:spcAft>
              <a:buClr>
                <a:srgbClr val="7E241A"/>
              </a:buClr>
              <a:buSzPts val="2610"/>
              <a:buFont typeface="Arial"/>
              <a:buChar char="•"/>
              <a:defRPr sz="2160" b="0" i="0" u="none" strike="noStrike" cap="none">
                <a:solidFill>
                  <a:schemeClr val="dk1"/>
                </a:solidFill>
                <a:latin typeface="Constantia"/>
                <a:ea typeface="Constantia"/>
                <a:cs typeface="Constantia"/>
                <a:sym typeface="Constantia"/>
              </a:defRPr>
            </a:lvl2pPr>
            <a:lvl3pPr marL="900077" marR="0" lvl="2" indent="-52733" algn="l" rtl="0">
              <a:spcBef>
                <a:spcPts val="384"/>
              </a:spcBef>
              <a:spcAft>
                <a:spcPts val="450"/>
              </a:spcAft>
              <a:buClr>
                <a:srgbClr val="7E241A"/>
              </a:buClr>
              <a:buSzPts val="2320"/>
              <a:buFont typeface="Arial"/>
              <a:buChar char="•"/>
              <a:defRPr sz="1920" b="0" i="0" u="none" strike="noStrike" cap="none">
                <a:solidFill>
                  <a:schemeClr val="dk1"/>
                </a:solidFill>
                <a:latin typeface="Constantia"/>
                <a:ea typeface="Constantia"/>
                <a:cs typeface="Constantia"/>
                <a:sym typeface="Constantia"/>
              </a:defRPr>
            </a:lvl3pPr>
            <a:lvl4pPr marL="1157242" marR="0" lvl="3" indent="-3574" algn="l" rtl="0">
              <a:spcBef>
                <a:spcPts val="288"/>
              </a:spcBef>
              <a:spcAft>
                <a:spcPts val="450"/>
              </a:spcAft>
              <a:buClr>
                <a:srgbClr val="7E241A"/>
              </a:buClr>
              <a:buSzPts val="1740"/>
              <a:buFont typeface="Arial"/>
              <a:buChar char="•"/>
              <a:defRPr sz="1440" b="0" i="0" u="none" strike="noStrike" cap="none">
                <a:solidFill>
                  <a:schemeClr val="dk1"/>
                </a:solidFill>
                <a:latin typeface="Constantia"/>
                <a:ea typeface="Constantia"/>
                <a:cs typeface="Constantia"/>
                <a:sym typeface="Constantia"/>
              </a:defRPr>
            </a:lvl4pPr>
            <a:lvl5pPr marL="1500128" marR="0" lvl="4" indent="-11180" algn="l" rtl="0">
              <a:spcBef>
                <a:spcPts val="288"/>
              </a:spcBef>
              <a:spcAft>
                <a:spcPts val="450"/>
              </a:spcAft>
              <a:buClr>
                <a:srgbClr val="7E241A"/>
              </a:buClr>
              <a:buSzPts val="1740"/>
              <a:buFont typeface="Arial"/>
              <a:buChar char="•"/>
              <a:defRPr sz="1440" b="0" i="0" u="none" strike="noStrike" cap="none">
                <a:solidFill>
                  <a:schemeClr val="dk1"/>
                </a:solidFill>
                <a:latin typeface="Constantia"/>
                <a:ea typeface="Constantia"/>
                <a:cs typeface="Constantia"/>
                <a:sym typeface="Constantia"/>
              </a:defRPr>
            </a:lvl5pPr>
            <a:lvl6pPr marL="1885874" marR="0" lvl="5" indent="-96126" algn="l" rtl="0">
              <a:spcBef>
                <a:spcPts val="180"/>
              </a:spcBef>
              <a:spcAft>
                <a:spcPts val="450"/>
              </a:spcAft>
              <a:buClr>
                <a:srgbClr val="7E241A"/>
              </a:buClr>
              <a:buSzPts val="1088"/>
              <a:buFont typeface="Arial"/>
              <a:buChar char="•"/>
              <a:defRPr sz="900" b="0" i="0" u="none" strike="noStrike" cap="none">
                <a:solidFill>
                  <a:schemeClr val="dk1"/>
                </a:solidFill>
                <a:latin typeface="Corbel"/>
                <a:ea typeface="Corbel"/>
                <a:cs typeface="Corbel"/>
                <a:sym typeface="Corbel"/>
              </a:defRPr>
            </a:lvl6pPr>
            <a:lvl7pPr marL="2228761" marR="0" lvl="6" indent="-103733" algn="l" rtl="0">
              <a:spcBef>
                <a:spcPts val="180"/>
              </a:spcBef>
              <a:spcAft>
                <a:spcPts val="450"/>
              </a:spcAft>
              <a:buClr>
                <a:srgbClr val="7E241A"/>
              </a:buClr>
              <a:buSzPts val="1088"/>
              <a:buFont typeface="Arial"/>
              <a:buChar char="•"/>
              <a:defRPr sz="900" b="0" i="0" u="none" strike="noStrike" cap="none">
                <a:solidFill>
                  <a:schemeClr val="dk1"/>
                </a:solidFill>
                <a:latin typeface="Corbel"/>
                <a:ea typeface="Corbel"/>
                <a:cs typeface="Corbel"/>
                <a:sym typeface="Corbel"/>
              </a:defRPr>
            </a:lvl7pPr>
            <a:lvl8pPr marL="2571647" marR="0" lvl="7" indent="-96098" algn="l" rtl="0">
              <a:spcBef>
                <a:spcPts val="180"/>
              </a:spcBef>
              <a:spcAft>
                <a:spcPts val="450"/>
              </a:spcAft>
              <a:buClr>
                <a:srgbClr val="7E241A"/>
              </a:buClr>
              <a:buSzPts val="1088"/>
              <a:buFont typeface="Arial"/>
              <a:buChar char="•"/>
              <a:defRPr sz="900" b="0" i="0" u="none" strike="noStrike" cap="none">
                <a:solidFill>
                  <a:schemeClr val="dk1"/>
                </a:solidFill>
                <a:latin typeface="Corbel"/>
                <a:ea typeface="Corbel"/>
                <a:cs typeface="Corbel"/>
                <a:sym typeface="Corbel"/>
              </a:defRPr>
            </a:lvl8pPr>
            <a:lvl9pPr marL="2914534" marR="0" lvl="8" indent="-103705" algn="l" rtl="0">
              <a:spcBef>
                <a:spcPts val="180"/>
              </a:spcBef>
              <a:spcAft>
                <a:spcPts val="450"/>
              </a:spcAft>
              <a:buClr>
                <a:srgbClr val="7E241A"/>
              </a:buClr>
              <a:buSzPts val="1088"/>
              <a:buFont typeface="Arial"/>
              <a:buChar char="•"/>
              <a:defRPr sz="900" b="0" i="0" u="none" strike="noStrike" cap="none">
                <a:solidFill>
                  <a:schemeClr val="dk1"/>
                </a:solidFill>
                <a:latin typeface="Corbel"/>
                <a:ea typeface="Corbel"/>
                <a:cs typeface="Corbel"/>
                <a:sym typeface="Corbel"/>
              </a:defRPr>
            </a:lvl9pPr>
          </a:lstStyle>
          <a:p>
            <a:endParaRPr/>
          </a:p>
        </p:txBody>
      </p:sp>
      <p:sp>
        <p:nvSpPr>
          <p:cNvPr id="42" name="Shape 42"/>
          <p:cNvSpPr txBox="1">
            <a:spLocks noGrp="1"/>
          </p:cNvSpPr>
          <p:nvPr>
            <p:ph type="dt" idx="10"/>
          </p:nvPr>
        </p:nvSpPr>
        <p:spPr>
          <a:xfrm>
            <a:off x="9732656" y="6303562"/>
            <a:ext cx="1143000" cy="365125"/>
          </a:xfrm>
          <a:prstGeom prst="rect">
            <a:avLst/>
          </a:prstGeom>
          <a:noFill/>
          <a:ln>
            <a:noFill/>
          </a:ln>
        </p:spPr>
        <p:txBody>
          <a:bodyPr wrap="square" lIns="91425" tIns="91425" rIns="91425" bIns="91425" anchor="ctr" anchorCtr="0"/>
          <a:lstStyle>
            <a:lvl1pPr marL="0" marR="0" lvl="0" indent="0" algn="r" rtl="0">
              <a:spcBef>
                <a:spcPts val="192"/>
              </a:spcBef>
              <a:spcAft>
                <a:spcPts val="0"/>
              </a:spcAft>
              <a:buSzPts val="1400"/>
              <a:buNone/>
              <a:defRPr sz="960" b="0" i="0">
                <a:solidFill>
                  <a:schemeClr val="dk1"/>
                </a:solidFill>
                <a:latin typeface="Corbel"/>
                <a:ea typeface="Corbel"/>
                <a:cs typeface="Corbel"/>
                <a:sym typeface="Corbel"/>
              </a:defRPr>
            </a:lvl1pPr>
            <a:lvl2pPr marL="548640" marR="0" lvl="1" indent="0" algn="ctr" rtl="0">
              <a:spcBef>
                <a:spcPts val="480"/>
              </a:spcBef>
              <a:spcAft>
                <a:spcPts val="0"/>
              </a:spcAft>
              <a:buSzPts val="1400"/>
              <a:buNone/>
              <a:defRPr sz="2400" b="0" i="0" u="none" strike="noStrike" cap="none">
                <a:solidFill>
                  <a:schemeClr val="dk1"/>
                </a:solidFill>
                <a:latin typeface="Tahoma"/>
                <a:ea typeface="Tahoma"/>
                <a:cs typeface="Tahoma"/>
                <a:sym typeface="Tahoma"/>
              </a:defRPr>
            </a:lvl2pPr>
            <a:lvl3pPr marL="1097280" marR="0" lvl="2" indent="0" algn="ctr" rtl="0">
              <a:spcBef>
                <a:spcPts val="480"/>
              </a:spcBef>
              <a:spcAft>
                <a:spcPts val="0"/>
              </a:spcAft>
              <a:buSzPts val="1400"/>
              <a:buNone/>
              <a:defRPr sz="2400" b="0" i="0" u="none" strike="noStrike" cap="none">
                <a:solidFill>
                  <a:schemeClr val="dk1"/>
                </a:solidFill>
                <a:latin typeface="Tahoma"/>
                <a:ea typeface="Tahoma"/>
                <a:cs typeface="Tahoma"/>
                <a:sym typeface="Tahoma"/>
              </a:defRPr>
            </a:lvl3pPr>
            <a:lvl4pPr marL="1645920" marR="0" lvl="3" indent="0" algn="ctr" rtl="0">
              <a:spcBef>
                <a:spcPts val="480"/>
              </a:spcBef>
              <a:spcAft>
                <a:spcPts val="0"/>
              </a:spcAft>
              <a:buSzPts val="1400"/>
              <a:buNone/>
              <a:defRPr sz="2400" b="0" i="0" u="none" strike="noStrike" cap="none">
                <a:solidFill>
                  <a:schemeClr val="dk1"/>
                </a:solidFill>
                <a:latin typeface="Tahoma"/>
                <a:ea typeface="Tahoma"/>
                <a:cs typeface="Tahoma"/>
                <a:sym typeface="Tahoma"/>
              </a:defRPr>
            </a:lvl4pPr>
            <a:lvl5pPr marL="2194560" marR="0" lvl="4" indent="0" algn="ctr" rtl="0">
              <a:spcBef>
                <a:spcPts val="480"/>
              </a:spcBef>
              <a:spcAft>
                <a:spcPts val="0"/>
              </a:spcAft>
              <a:buSzPts val="1400"/>
              <a:buNone/>
              <a:defRPr sz="2400" b="0" i="0" u="none" strike="noStrike" cap="none">
                <a:solidFill>
                  <a:schemeClr val="dk1"/>
                </a:solidFill>
                <a:latin typeface="Tahoma"/>
                <a:ea typeface="Tahoma"/>
                <a:cs typeface="Tahoma"/>
                <a:sym typeface="Tahoma"/>
              </a:defRPr>
            </a:lvl5pPr>
            <a:lvl6pPr marL="2743200" marR="0" lvl="5" indent="0" algn="l" rtl="0">
              <a:spcBef>
                <a:spcPts val="0"/>
              </a:spcBef>
              <a:buSzPts val="1400"/>
              <a:buNone/>
              <a:defRPr sz="2400" b="0" i="0" u="none" strike="noStrike" cap="none">
                <a:solidFill>
                  <a:schemeClr val="dk1"/>
                </a:solidFill>
                <a:latin typeface="Tahoma"/>
                <a:ea typeface="Tahoma"/>
                <a:cs typeface="Tahoma"/>
                <a:sym typeface="Tahoma"/>
              </a:defRPr>
            </a:lvl6pPr>
            <a:lvl7pPr marL="3291840" marR="0" lvl="6" indent="0" algn="l" rtl="0">
              <a:spcBef>
                <a:spcPts val="0"/>
              </a:spcBef>
              <a:buSzPts val="1400"/>
              <a:buNone/>
              <a:defRPr sz="2400" b="0" i="0" u="none" strike="noStrike" cap="none">
                <a:solidFill>
                  <a:schemeClr val="dk1"/>
                </a:solidFill>
                <a:latin typeface="Tahoma"/>
                <a:ea typeface="Tahoma"/>
                <a:cs typeface="Tahoma"/>
                <a:sym typeface="Tahoma"/>
              </a:defRPr>
            </a:lvl7pPr>
            <a:lvl8pPr marL="3840480" marR="0" lvl="7" indent="0" algn="l" rtl="0">
              <a:spcBef>
                <a:spcPts val="0"/>
              </a:spcBef>
              <a:buSzPts val="1400"/>
              <a:buNone/>
              <a:defRPr sz="2400" b="0" i="0" u="none" strike="noStrike" cap="none">
                <a:solidFill>
                  <a:schemeClr val="dk1"/>
                </a:solidFill>
                <a:latin typeface="Tahoma"/>
                <a:ea typeface="Tahoma"/>
                <a:cs typeface="Tahoma"/>
                <a:sym typeface="Tahoma"/>
              </a:defRPr>
            </a:lvl8pPr>
            <a:lvl9pPr marL="4389120" marR="0" lvl="8" indent="0" algn="l" rtl="0">
              <a:spcBef>
                <a:spcPts val="0"/>
              </a:spcBef>
              <a:buSzPts val="1400"/>
              <a:buNone/>
              <a:defRPr sz="2400" b="0" i="0" u="none" strike="noStrike" cap="none">
                <a:solidFill>
                  <a:schemeClr val="dk1"/>
                </a:solidFill>
                <a:latin typeface="Tahoma"/>
                <a:ea typeface="Tahoma"/>
                <a:cs typeface="Tahoma"/>
                <a:sym typeface="Tahoma"/>
              </a:defRPr>
            </a:lvl9pPr>
          </a:lstStyle>
          <a:p>
            <a:endParaRPr/>
          </a:p>
        </p:txBody>
      </p:sp>
      <p:sp>
        <p:nvSpPr>
          <p:cNvPr id="43" name="Shape 43"/>
          <p:cNvSpPr txBox="1">
            <a:spLocks noGrp="1"/>
          </p:cNvSpPr>
          <p:nvPr>
            <p:ph type="ftr" idx="11"/>
          </p:nvPr>
        </p:nvSpPr>
        <p:spPr>
          <a:xfrm>
            <a:off x="2572284" y="6303562"/>
            <a:ext cx="7084177" cy="365125"/>
          </a:xfrm>
          <a:prstGeom prst="rect">
            <a:avLst/>
          </a:prstGeom>
          <a:noFill/>
          <a:ln>
            <a:noFill/>
          </a:ln>
        </p:spPr>
        <p:txBody>
          <a:bodyPr wrap="square" lIns="91425" tIns="91425" rIns="91425" bIns="91425" anchor="ctr" anchorCtr="0"/>
          <a:lstStyle>
            <a:lvl1pPr marL="0" marR="0" lvl="0" indent="0" algn="l" rtl="0">
              <a:spcBef>
                <a:spcPts val="192"/>
              </a:spcBef>
              <a:spcAft>
                <a:spcPts val="0"/>
              </a:spcAft>
              <a:buSzPts val="1400"/>
              <a:buNone/>
              <a:defRPr sz="960" b="0" i="0">
                <a:solidFill>
                  <a:schemeClr val="dk1"/>
                </a:solidFill>
                <a:latin typeface="Corbel"/>
                <a:ea typeface="Corbel"/>
                <a:cs typeface="Corbel"/>
                <a:sym typeface="Corbel"/>
              </a:defRPr>
            </a:lvl1pPr>
            <a:lvl2pPr marL="548640" marR="0" lvl="1" indent="0" algn="ctr" rtl="0">
              <a:spcBef>
                <a:spcPts val="480"/>
              </a:spcBef>
              <a:spcAft>
                <a:spcPts val="0"/>
              </a:spcAft>
              <a:buSzPts val="1400"/>
              <a:buNone/>
              <a:defRPr sz="2400" b="0" i="0" u="none" strike="noStrike" cap="none">
                <a:solidFill>
                  <a:schemeClr val="dk1"/>
                </a:solidFill>
                <a:latin typeface="Tahoma"/>
                <a:ea typeface="Tahoma"/>
                <a:cs typeface="Tahoma"/>
                <a:sym typeface="Tahoma"/>
              </a:defRPr>
            </a:lvl2pPr>
            <a:lvl3pPr marL="1097280" marR="0" lvl="2" indent="0" algn="ctr" rtl="0">
              <a:spcBef>
                <a:spcPts val="480"/>
              </a:spcBef>
              <a:spcAft>
                <a:spcPts val="0"/>
              </a:spcAft>
              <a:buSzPts val="1400"/>
              <a:buNone/>
              <a:defRPr sz="2400" b="0" i="0" u="none" strike="noStrike" cap="none">
                <a:solidFill>
                  <a:schemeClr val="dk1"/>
                </a:solidFill>
                <a:latin typeface="Tahoma"/>
                <a:ea typeface="Tahoma"/>
                <a:cs typeface="Tahoma"/>
                <a:sym typeface="Tahoma"/>
              </a:defRPr>
            </a:lvl3pPr>
            <a:lvl4pPr marL="1645920" marR="0" lvl="3" indent="0" algn="ctr" rtl="0">
              <a:spcBef>
                <a:spcPts val="480"/>
              </a:spcBef>
              <a:spcAft>
                <a:spcPts val="0"/>
              </a:spcAft>
              <a:buSzPts val="1400"/>
              <a:buNone/>
              <a:defRPr sz="2400" b="0" i="0" u="none" strike="noStrike" cap="none">
                <a:solidFill>
                  <a:schemeClr val="dk1"/>
                </a:solidFill>
                <a:latin typeface="Tahoma"/>
                <a:ea typeface="Tahoma"/>
                <a:cs typeface="Tahoma"/>
                <a:sym typeface="Tahoma"/>
              </a:defRPr>
            </a:lvl4pPr>
            <a:lvl5pPr marL="2194560" marR="0" lvl="4" indent="0" algn="ctr" rtl="0">
              <a:spcBef>
                <a:spcPts val="480"/>
              </a:spcBef>
              <a:spcAft>
                <a:spcPts val="0"/>
              </a:spcAft>
              <a:buSzPts val="1400"/>
              <a:buNone/>
              <a:defRPr sz="2400" b="0" i="0" u="none" strike="noStrike" cap="none">
                <a:solidFill>
                  <a:schemeClr val="dk1"/>
                </a:solidFill>
                <a:latin typeface="Tahoma"/>
                <a:ea typeface="Tahoma"/>
                <a:cs typeface="Tahoma"/>
                <a:sym typeface="Tahoma"/>
              </a:defRPr>
            </a:lvl5pPr>
            <a:lvl6pPr marL="2743200" marR="0" lvl="5" indent="0" algn="l" rtl="0">
              <a:spcBef>
                <a:spcPts val="0"/>
              </a:spcBef>
              <a:buSzPts val="1400"/>
              <a:buNone/>
              <a:defRPr sz="2400" b="0" i="0" u="none" strike="noStrike" cap="none">
                <a:solidFill>
                  <a:schemeClr val="dk1"/>
                </a:solidFill>
                <a:latin typeface="Tahoma"/>
                <a:ea typeface="Tahoma"/>
                <a:cs typeface="Tahoma"/>
                <a:sym typeface="Tahoma"/>
              </a:defRPr>
            </a:lvl6pPr>
            <a:lvl7pPr marL="3291840" marR="0" lvl="6" indent="0" algn="l" rtl="0">
              <a:spcBef>
                <a:spcPts val="0"/>
              </a:spcBef>
              <a:buSzPts val="1400"/>
              <a:buNone/>
              <a:defRPr sz="2400" b="0" i="0" u="none" strike="noStrike" cap="none">
                <a:solidFill>
                  <a:schemeClr val="dk1"/>
                </a:solidFill>
                <a:latin typeface="Tahoma"/>
                <a:ea typeface="Tahoma"/>
                <a:cs typeface="Tahoma"/>
                <a:sym typeface="Tahoma"/>
              </a:defRPr>
            </a:lvl7pPr>
            <a:lvl8pPr marL="3840480" marR="0" lvl="7" indent="0" algn="l" rtl="0">
              <a:spcBef>
                <a:spcPts val="0"/>
              </a:spcBef>
              <a:buSzPts val="1400"/>
              <a:buNone/>
              <a:defRPr sz="2400" b="0" i="0" u="none" strike="noStrike" cap="none">
                <a:solidFill>
                  <a:schemeClr val="dk1"/>
                </a:solidFill>
                <a:latin typeface="Tahoma"/>
                <a:ea typeface="Tahoma"/>
                <a:cs typeface="Tahoma"/>
                <a:sym typeface="Tahoma"/>
              </a:defRPr>
            </a:lvl8pPr>
            <a:lvl9pPr marL="4389120" marR="0" lvl="8" indent="0" algn="l" rtl="0">
              <a:spcBef>
                <a:spcPts val="0"/>
              </a:spcBef>
              <a:buSzPts val="1400"/>
              <a:buNone/>
              <a:defRPr sz="2400" b="0" i="0" u="none" strike="noStrike" cap="none">
                <a:solidFill>
                  <a:schemeClr val="dk1"/>
                </a:solidFill>
                <a:latin typeface="Tahoma"/>
                <a:ea typeface="Tahoma"/>
                <a:cs typeface="Tahoma"/>
                <a:sym typeface="Tahoma"/>
              </a:defRPr>
            </a:lvl9pPr>
          </a:lstStyle>
          <a:p>
            <a:endParaRPr/>
          </a:p>
        </p:txBody>
      </p:sp>
      <p:sp>
        <p:nvSpPr>
          <p:cNvPr id="44" name="Shape 44"/>
          <p:cNvSpPr txBox="1">
            <a:spLocks noGrp="1"/>
          </p:cNvSpPr>
          <p:nvPr>
            <p:ph type="sldNum" idx="12"/>
          </p:nvPr>
        </p:nvSpPr>
        <p:spPr>
          <a:xfrm>
            <a:off x="10951861" y="6303562"/>
            <a:ext cx="551167" cy="365125"/>
          </a:xfrm>
          <a:prstGeom prst="rect">
            <a:avLst/>
          </a:prstGeom>
          <a:noFill/>
          <a:ln>
            <a:noFill/>
          </a:ln>
        </p:spPr>
        <p:txBody>
          <a:bodyPr wrap="square" lIns="91425" tIns="45700" rIns="91425" bIns="45700" anchor="ctr" anchorCtr="0">
            <a:noAutofit/>
          </a:bodyPr>
          <a:lstStyle/>
          <a:p>
            <a:fld id="{00000000-1234-1234-1234-123412341234}" type="slidenum">
              <a:rPr lang="en-US" sz="960" smtClean="0">
                <a:solidFill>
                  <a:schemeClr val="dk1"/>
                </a:solidFill>
                <a:latin typeface="Corbel"/>
                <a:ea typeface="Corbel"/>
                <a:cs typeface="Corbel"/>
                <a:sym typeface="Corbel"/>
              </a:rPr>
              <a:pPr/>
              <a:t>‹#›</a:t>
            </a:fld>
            <a:endParaRPr lang="en-US" sz="960">
              <a:solidFill>
                <a:schemeClr val="dk1"/>
              </a:solidFill>
              <a:latin typeface="Corbel"/>
              <a:ea typeface="Corbel"/>
              <a:cs typeface="Corbel"/>
              <a:sym typeface="Corbel"/>
            </a:endParaRPr>
          </a:p>
        </p:txBody>
      </p:sp>
    </p:spTree>
    <p:extLst>
      <p:ext uri="{BB962C8B-B14F-4D97-AF65-F5344CB8AC3E}">
        <p14:creationId xmlns:p14="http://schemas.microsoft.com/office/powerpoint/2010/main" val="2470166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dirty="0"/>
          </a:p>
        </p:txBody>
      </p:sp>
      <p:sp>
        <p:nvSpPr>
          <p:cNvPr id="3" name="Date Placeholder 2"/>
          <p:cNvSpPr>
            <a:spLocks noGrp="1"/>
          </p:cNvSpPr>
          <p:nvPr>
            <p:ph type="dt" sz="half" idx="10"/>
          </p:nvPr>
        </p:nvSpPr>
        <p:spPr/>
        <p:txBody>
          <a:bodyPr/>
          <a:lstStyle/>
          <a:p>
            <a:fld id="{03F41C87-7AD9-4845-A077-840E4A0F3F06}" type="datetimeFigureOut">
              <a:rPr lang="en-US"/>
              <a:t>8/27/19</a:t>
            </a:fld>
            <a:endParaRPr dirty="0"/>
          </a:p>
        </p:txBody>
      </p:sp>
      <p:sp>
        <p:nvSpPr>
          <p:cNvPr id="5" name="Slide Number Placeholder 4"/>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164798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49857" y="180182"/>
            <a:ext cx="11553246" cy="766023"/>
          </a:xfrm>
        </p:spPr>
        <p:txBody>
          <a:bodyPr/>
          <a:lstStyle>
            <a:lvl1pPr>
              <a:defRPr>
                <a:solidFill>
                  <a:srgbClr val="00B0F0"/>
                </a:solidFill>
                <a:latin typeface="+mj-lt"/>
              </a:defRPr>
            </a:lvl1pPr>
          </a:lstStyle>
          <a:p>
            <a:r>
              <a:rPr lang="ko-KR" altLang="en-US" dirty="0"/>
              <a:t>마스터 제목 스타일 편집</a:t>
            </a:r>
          </a:p>
        </p:txBody>
      </p:sp>
      <p:sp>
        <p:nvSpPr>
          <p:cNvPr id="3" name="내용 개체 틀 2"/>
          <p:cNvSpPr>
            <a:spLocks noGrp="1"/>
          </p:cNvSpPr>
          <p:nvPr>
            <p:ph idx="1"/>
          </p:nvPr>
        </p:nvSpPr>
        <p:spPr>
          <a:xfrm>
            <a:off x="349857" y="1073425"/>
            <a:ext cx="11553246" cy="5398937"/>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838200" y="6567777"/>
            <a:ext cx="1626704" cy="153698"/>
          </a:xfrm>
        </p:spPr>
        <p:txBody>
          <a:bodyPr/>
          <a:lstStyle/>
          <a:p>
            <a:fld id="{86C065F7-FEFC-4481-8BCB-9B8C51F091F3}" type="datetimeFigureOut">
              <a:rPr lang="ko-KR" altLang="en-US" smtClean="0"/>
              <a:t>2019. 8. 27.</a:t>
            </a:fld>
            <a:endParaRPr lang="ko-KR" altLang="en-US"/>
          </a:p>
        </p:txBody>
      </p:sp>
      <p:sp>
        <p:nvSpPr>
          <p:cNvPr id="5" name="바닥글 개체 틀 4"/>
          <p:cNvSpPr>
            <a:spLocks noGrp="1"/>
          </p:cNvSpPr>
          <p:nvPr>
            <p:ph type="ftr" sz="quarter" idx="11"/>
          </p:nvPr>
        </p:nvSpPr>
        <p:spPr>
          <a:xfrm>
            <a:off x="4038600" y="6567777"/>
            <a:ext cx="4114800" cy="153698"/>
          </a:xfrm>
        </p:spPr>
        <p:txBody>
          <a:bodyPr/>
          <a:lstStyle/>
          <a:p>
            <a:endParaRPr lang="ko-KR" altLang="en-US"/>
          </a:p>
        </p:txBody>
      </p:sp>
      <p:sp>
        <p:nvSpPr>
          <p:cNvPr id="6" name="슬라이드 번호 개체 틀 5"/>
          <p:cNvSpPr>
            <a:spLocks noGrp="1"/>
          </p:cNvSpPr>
          <p:nvPr>
            <p:ph type="sldNum" sz="quarter" idx="12"/>
          </p:nvPr>
        </p:nvSpPr>
        <p:spPr>
          <a:xfrm>
            <a:off x="9048584" y="6567777"/>
            <a:ext cx="2305216" cy="153698"/>
          </a:xfrm>
        </p:spPr>
        <p:txBody>
          <a:bodyPr/>
          <a:lstStyle/>
          <a:p>
            <a:fld id="{3391DF5B-82BA-4F8E-B485-76A5630E293F}" type="slidenum">
              <a:rPr lang="ko-KR" altLang="en-US" smtClean="0"/>
              <a:t>‹#›</a:t>
            </a:fld>
            <a:endParaRPr lang="ko-KR" altLang="en-US"/>
          </a:p>
        </p:txBody>
      </p:sp>
      <p:cxnSp>
        <p:nvCxnSpPr>
          <p:cNvPr id="8" name="직선 연결선 7"/>
          <p:cNvCxnSpPr/>
          <p:nvPr userDrawn="1"/>
        </p:nvCxnSpPr>
        <p:spPr>
          <a:xfrm>
            <a:off x="230588" y="946205"/>
            <a:ext cx="11775882"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198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solidFill>
                  <a:srgbClr val="00B0F0"/>
                </a:solidFill>
              </a:defRPr>
            </a:lvl1pPr>
          </a:lstStyle>
          <a:p>
            <a:r>
              <a:rPr lang="ko-KR" altLang="en-US" dirty="0"/>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cxnSp>
        <p:nvCxnSpPr>
          <p:cNvPr id="7" name="직선 연결선 6"/>
          <p:cNvCxnSpPr/>
          <p:nvPr userDrawn="1"/>
        </p:nvCxnSpPr>
        <p:spPr>
          <a:xfrm>
            <a:off x="318052" y="4567479"/>
            <a:ext cx="1169636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날짜 개체 틀 3"/>
          <p:cNvSpPr>
            <a:spLocks noGrp="1"/>
          </p:cNvSpPr>
          <p:nvPr>
            <p:ph type="dt" sz="half" idx="10"/>
          </p:nvPr>
        </p:nvSpPr>
        <p:spPr>
          <a:xfrm>
            <a:off x="838200" y="6567777"/>
            <a:ext cx="1626704" cy="153698"/>
          </a:xfrm>
        </p:spPr>
        <p:txBody>
          <a:bodyPr/>
          <a:lstStyle/>
          <a:p>
            <a:fld id="{86C065F7-FEFC-4481-8BCB-9B8C51F091F3}" type="datetimeFigureOut">
              <a:rPr lang="ko-KR" altLang="en-US" smtClean="0"/>
              <a:t>2019. 8. 27.</a:t>
            </a:fld>
            <a:endParaRPr lang="ko-KR" altLang="en-US"/>
          </a:p>
        </p:txBody>
      </p:sp>
      <p:sp>
        <p:nvSpPr>
          <p:cNvPr id="9" name="바닥글 개체 틀 4"/>
          <p:cNvSpPr>
            <a:spLocks noGrp="1"/>
          </p:cNvSpPr>
          <p:nvPr>
            <p:ph type="ftr" sz="quarter" idx="11"/>
          </p:nvPr>
        </p:nvSpPr>
        <p:spPr>
          <a:xfrm>
            <a:off x="4038600" y="6567777"/>
            <a:ext cx="4114800" cy="153698"/>
          </a:xfrm>
        </p:spPr>
        <p:txBody>
          <a:bodyPr/>
          <a:lstStyle/>
          <a:p>
            <a:endParaRPr lang="ko-KR" altLang="en-US"/>
          </a:p>
        </p:txBody>
      </p:sp>
      <p:sp>
        <p:nvSpPr>
          <p:cNvPr id="10" name="슬라이드 번호 개체 틀 5"/>
          <p:cNvSpPr>
            <a:spLocks noGrp="1"/>
          </p:cNvSpPr>
          <p:nvPr>
            <p:ph type="sldNum" sz="quarter" idx="12"/>
          </p:nvPr>
        </p:nvSpPr>
        <p:spPr>
          <a:xfrm>
            <a:off x="9048584" y="6567777"/>
            <a:ext cx="2305216" cy="153698"/>
          </a:xfrm>
        </p:spPr>
        <p:txBody>
          <a:bodyPr/>
          <a:lstStyle/>
          <a:p>
            <a:fld id="{3391DF5B-82BA-4F8E-B485-76A5630E293F}" type="slidenum">
              <a:rPr lang="ko-KR" altLang="en-US" smtClean="0"/>
              <a:t>‹#›</a:t>
            </a:fld>
            <a:endParaRPr lang="ko-KR" altLang="en-US"/>
          </a:p>
        </p:txBody>
      </p:sp>
    </p:spTree>
    <p:extLst>
      <p:ext uri="{BB962C8B-B14F-4D97-AF65-F5344CB8AC3E}">
        <p14:creationId xmlns:p14="http://schemas.microsoft.com/office/powerpoint/2010/main" val="1291307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3" name="내용 개체 틀 2"/>
          <p:cNvSpPr>
            <a:spLocks noGrp="1"/>
          </p:cNvSpPr>
          <p:nvPr>
            <p:ph sz="half" idx="1"/>
          </p:nvPr>
        </p:nvSpPr>
        <p:spPr>
          <a:xfrm>
            <a:off x="349857" y="1041620"/>
            <a:ext cx="5669943" cy="544664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199" y="1041621"/>
            <a:ext cx="5730903" cy="5446642"/>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cxnSp>
        <p:nvCxnSpPr>
          <p:cNvPr id="8" name="직선 연결선 7"/>
          <p:cNvCxnSpPr/>
          <p:nvPr userDrawn="1"/>
        </p:nvCxnSpPr>
        <p:spPr>
          <a:xfrm>
            <a:off x="230588" y="946205"/>
            <a:ext cx="117758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제목 1"/>
          <p:cNvSpPr>
            <a:spLocks noGrp="1"/>
          </p:cNvSpPr>
          <p:nvPr>
            <p:ph type="title"/>
          </p:nvPr>
        </p:nvSpPr>
        <p:spPr>
          <a:xfrm>
            <a:off x="349857" y="180182"/>
            <a:ext cx="11553246" cy="766023"/>
          </a:xfrm>
        </p:spPr>
        <p:txBody>
          <a:bodyPr/>
          <a:lstStyle>
            <a:lvl1pPr>
              <a:defRPr>
                <a:solidFill>
                  <a:srgbClr val="00B0F0"/>
                </a:solidFill>
              </a:defRPr>
            </a:lvl1pPr>
          </a:lstStyle>
          <a:p>
            <a:r>
              <a:rPr lang="ko-KR" altLang="en-US" dirty="0"/>
              <a:t>마스터 제목 스타일 편집</a:t>
            </a:r>
          </a:p>
        </p:txBody>
      </p:sp>
      <p:sp>
        <p:nvSpPr>
          <p:cNvPr id="10" name="날짜 개체 틀 3"/>
          <p:cNvSpPr>
            <a:spLocks noGrp="1"/>
          </p:cNvSpPr>
          <p:nvPr>
            <p:ph type="dt" sz="half" idx="10"/>
          </p:nvPr>
        </p:nvSpPr>
        <p:spPr>
          <a:xfrm>
            <a:off x="838200" y="6567777"/>
            <a:ext cx="1626704" cy="153698"/>
          </a:xfrm>
        </p:spPr>
        <p:txBody>
          <a:bodyPr/>
          <a:lstStyle/>
          <a:p>
            <a:fld id="{86C065F7-FEFC-4481-8BCB-9B8C51F091F3}" type="datetimeFigureOut">
              <a:rPr lang="ko-KR" altLang="en-US" smtClean="0"/>
              <a:t>2019. 8. 27.</a:t>
            </a:fld>
            <a:endParaRPr lang="ko-KR" altLang="en-US"/>
          </a:p>
        </p:txBody>
      </p:sp>
      <p:sp>
        <p:nvSpPr>
          <p:cNvPr id="11" name="바닥글 개체 틀 4"/>
          <p:cNvSpPr>
            <a:spLocks noGrp="1"/>
          </p:cNvSpPr>
          <p:nvPr>
            <p:ph type="ftr" sz="quarter" idx="11"/>
          </p:nvPr>
        </p:nvSpPr>
        <p:spPr>
          <a:xfrm>
            <a:off x="4038600" y="6567777"/>
            <a:ext cx="4114800" cy="153698"/>
          </a:xfrm>
        </p:spPr>
        <p:txBody>
          <a:bodyPr/>
          <a:lstStyle/>
          <a:p>
            <a:endParaRPr lang="ko-KR" altLang="en-US"/>
          </a:p>
        </p:txBody>
      </p:sp>
      <p:sp>
        <p:nvSpPr>
          <p:cNvPr id="12" name="슬라이드 번호 개체 틀 5"/>
          <p:cNvSpPr>
            <a:spLocks noGrp="1"/>
          </p:cNvSpPr>
          <p:nvPr>
            <p:ph type="sldNum" sz="quarter" idx="12"/>
          </p:nvPr>
        </p:nvSpPr>
        <p:spPr>
          <a:xfrm>
            <a:off x="9048584" y="6567777"/>
            <a:ext cx="2305216" cy="153698"/>
          </a:xfrm>
        </p:spPr>
        <p:txBody>
          <a:bodyPr/>
          <a:lstStyle/>
          <a:p>
            <a:fld id="{3391DF5B-82BA-4F8E-B485-76A5630E293F}" type="slidenum">
              <a:rPr lang="ko-KR" altLang="en-US" smtClean="0"/>
              <a:t>‹#›</a:t>
            </a:fld>
            <a:endParaRPr lang="ko-KR" altLang="en-US"/>
          </a:p>
        </p:txBody>
      </p:sp>
    </p:spTree>
    <p:extLst>
      <p:ext uri="{BB962C8B-B14F-4D97-AF65-F5344CB8AC3E}">
        <p14:creationId xmlns:p14="http://schemas.microsoft.com/office/powerpoint/2010/main" val="993823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3" name="텍스트 개체 틀 2"/>
          <p:cNvSpPr>
            <a:spLocks noGrp="1"/>
          </p:cNvSpPr>
          <p:nvPr>
            <p:ph type="body" idx="1"/>
          </p:nvPr>
        </p:nvSpPr>
        <p:spPr>
          <a:xfrm>
            <a:off x="349857" y="1080150"/>
            <a:ext cx="564771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349857" y="2038006"/>
            <a:ext cx="5647718" cy="4410502"/>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26479" y="1080150"/>
            <a:ext cx="577662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26478" y="2038006"/>
            <a:ext cx="5776623" cy="4410502"/>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cxnSp>
        <p:nvCxnSpPr>
          <p:cNvPr id="10" name="직선 연결선 9"/>
          <p:cNvCxnSpPr/>
          <p:nvPr userDrawn="1"/>
        </p:nvCxnSpPr>
        <p:spPr>
          <a:xfrm>
            <a:off x="230588" y="946205"/>
            <a:ext cx="117758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제목 1"/>
          <p:cNvSpPr>
            <a:spLocks noGrp="1"/>
          </p:cNvSpPr>
          <p:nvPr>
            <p:ph type="title"/>
          </p:nvPr>
        </p:nvSpPr>
        <p:spPr>
          <a:xfrm>
            <a:off x="349857" y="180182"/>
            <a:ext cx="11553246" cy="766023"/>
          </a:xfrm>
        </p:spPr>
        <p:txBody>
          <a:bodyPr/>
          <a:lstStyle>
            <a:lvl1pPr>
              <a:defRPr>
                <a:solidFill>
                  <a:srgbClr val="00B0F0"/>
                </a:solidFill>
              </a:defRPr>
            </a:lvl1pPr>
          </a:lstStyle>
          <a:p>
            <a:r>
              <a:rPr lang="ko-KR" altLang="en-US" dirty="0"/>
              <a:t>마스터 제목 스타일 편집</a:t>
            </a:r>
          </a:p>
        </p:txBody>
      </p:sp>
      <p:sp>
        <p:nvSpPr>
          <p:cNvPr id="12" name="날짜 개체 틀 3"/>
          <p:cNvSpPr>
            <a:spLocks noGrp="1"/>
          </p:cNvSpPr>
          <p:nvPr>
            <p:ph type="dt" sz="half" idx="10"/>
          </p:nvPr>
        </p:nvSpPr>
        <p:spPr>
          <a:xfrm>
            <a:off x="838200" y="6567777"/>
            <a:ext cx="1626704" cy="153698"/>
          </a:xfrm>
        </p:spPr>
        <p:txBody>
          <a:bodyPr/>
          <a:lstStyle/>
          <a:p>
            <a:fld id="{86C065F7-FEFC-4481-8BCB-9B8C51F091F3}" type="datetimeFigureOut">
              <a:rPr lang="ko-KR" altLang="en-US" smtClean="0"/>
              <a:t>2019. 8. 27.</a:t>
            </a:fld>
            <a:endParaRPr lang="ko-KR" altLang="en-US"/>
          </a:p>
        </p:txBody>
      </p:sp>
      <p:sp>
        <p:nvSpPr>
          <p:cNvPr id="13" name="바닥글 개체 틀 4"/>
          <p:cNvSpPr>
            <a:spLocks noGrp="1"/>
          </p:cNvSpPr>
          <p:nvPr>
            <p:ph type="ftr" sz="quarter" idx="11"/>
          </p:nvPr>
        </p:nvSpPr>
        <p:spPr>
          <a:xfrm>
            <a:off x="4038600" y="6567777"/>
            <a:ext cx="4114800" cy="153698"/>
          </a:xfrm>
        </p:spPr>
        <p:txBody>
          <a:bodyPr/>
          <a:lstStyle/>
          <a:p>
            <a:endParaRPr lang="ko-KR" altLang="en-US"/>
          </a:p>
        </p:txBody>
      </p:sp>
      <p:sp>
        <p:nvSpPr>
          <p:cNvPr id="14" name="슬라이드 번호 개체 틀 5"/>
          <p:cNvSpPr>
            <a:spLocks noGrp="1"/>
          </p:cNvSpPr>
          <p:nvPr>
            <p:ph type="sldNum" sz="quarter" idx="12"/>
          </p:nvPr>
        </p:nvSpPr>
        <p:spPr>
          <a:xfrm>
            <a:off x="9048584" y="6567777"/>
            <a:ext cx="2305216" cy="153698"/>
          </a:xfrm>
        </p:spPr>
        <p:txBody>
          <a:bodyPr/>
          <a:lstStyle/>
          <a:p>
            <a:fld id="{3391DF5B-82BA-4F8E-B485-76A5630E293F}" type="slidenum">
              <a:rPr lang="ko-KR" altLang="en-US" smtClean="0"/>
              <a:t>‹#›</a:t>
            </a:fld>
            <a:endParaRPr lang="ko-KR" altLang="en-US"/>
          </a:p>
        </p:txBody>
      </p:sp>
    </p:spTree>
    <p:extLst>
      <p:ext uri="{BB962C8B-B14F-4D97-AF65-F5344CB8AC3E}">
        <p14:creationId xmlns:p14="http://schemas.microsoft.com/office/powerpoint/2010/main" val="3197730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6" name="제목 1"/>
          <p:cNvSpPr>
            <a:spLocks noGrp="1"/>
          </p:cNvSpPr>
          <p:nvPr>
            <p:ph type="title"/>
          </p:nvPr>
        </p:nvSpPr>
        <p:spPr>
          <a:xfrm>
            <a:off x="349857" y="180182"/>
            <a:ext cx="11553246" cy="766023"/>
          </a:xfrm>
        </p:spPr>
        <p:txBody>
          <a:bodyPr/>
          <a:lstStyle>
            <a:lvl1pPr>
              <a:defRPr>
                <a:solidFill>
                  <a:srgbClr val="00B0F0"/>
                </a:solidFill>
              </a:defRPr>
            </a:lvl1pPr>
          </a:lstStyle>
          <a:p>
            <a:r>
              <a:rPr lang="ko-KR" altLang="en-US" dirty="0"/>
              <a:t>마스터 제목 스타일 편집</a:t>
            </a:r>
          </a:p>
        </p:txBody>
      </p:sp>
      <p:sp>
        <p:nvSpPr>
          <p:cNvPr id="8" name="날짜 개체 틀 3"/>
          <p:cNvSpPr>
            <a:spLocks noGrp="1"/>
          </p:cNvSpPr>
          <p:nvPr>
            <p:ph type="dt" sz="half" idx="10"/>
          </p:nvPr>
        </p:nvSpPr>
        <p:spPr>
          <a:xfrm>
            <a:off x="838200" y="6567777"/>
            <a:ext cx="1626704" cy="153698"/>
          </a:xfrm>
        </p:spPr>
        <p:txBody>
          <a:bodyPr/>
          <a:lstStyle/>
          <a:p>
            <a:fld id="{86C065F7-FEFC-4481-8BCB-9B8C51F091F3}" type="datetimeFigureOut">
              <a:rPr lang="ko-KR" altLang="en-US" smtClean="0"/>
              <a:t>2019. 8. 27.</a:t>
            </a:fld>
            <a:endParaRPr lang="ko-KR" altLang="en-US"/>
          </a:p>
        </p:txBody>
      </p:sp>
      <p:sp>
        <p:nvSpPr>
          <p:cNvPr id="9" name="바닥글 개체 틀 4"/>
          <p:cNvSpPr>
            <a:spLocks noGrp="1"/>
          </p:cNvSpPr>
          <p:nvPr>
            <p:ph type="ftr" sz="quarter" idx="11"/>
          </p:nvPr>
        </p:nvSpPr>
        <p:spPr>
          <a:xfrm>
            <a:off x="4038600" y="6567777"/>
            <a:ext cx="4114800" cy="153698"/>
          </a:xfrm>
        </p:spPr>
        <p:txBody>
          <a:bodyPr/>
          <a:lstStyle/>
          <a:p>
            <a:endParaRPr lang="ko-KR" altLang="en-US"/>
          </a:p>
        </p:txBody>
      </p:sp>
      <p:sp>
        <p:nvSpPr>
          <p:cNvPr id="10" name="슬라이드 번호 개체 틀 5"/>
          <p:cNvSpPr>
            <a:spLocks noGrp="1"/>
          </p:cNvSpPr>
          <p:nvPr>
            <p:ph type="sldNum" sz="quarter" idx="12"/>
          </p:nvPr>
        </p:nvSpPr>
        <p:spPr>
          <a:xfrm>
            <a:off x="9048584" y="6567777"/>
            <a:ext cx="2305216" cy="153698"/>
          </a:xfrm>
        </p:spPr>
        <p:txBody>
          <a:bodyPr/>
          <a:lstStyle/>
          <a:p>
            <a:fld id="{3391DF5B-82BA-4F8E-B485-76A5630E293F}" type="slidenum">
              <a:rPr lang="ko-KR" altLang="en-US" smtClean="0"/>
              <a:t>‹#›</a:t>
            </a:fld>
            <a:endParaRPr lang="ko-KR" altLang="en-US"/>
          </a:p>
        </p:txBody>
      </p:sp>
      <p:cxnSp>
        <p:nvCxnSpPr>
          <p:cNvPr id="11" name="직선 연결선 10"/>
          <p:cNvCxnSpPr/>
          <p:nvPr userDrawn="1"/>
        </p:nvCxnSpPr>
        <p:spPr>
          <a:xfrm>
            <a:off x="230588" y="946205"/>
            <a:ext cx="11775882"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10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5" name="날짜 개체 틀 3"/>
          <p:cNvSpPr>
            <a:spLocks noGrp="1"/>
          </p:cNvSpPr>
          <p:nvPr>
            <p:ph type="dt" sz="half" idx="10"/>
          </p:nvPr>
        </p:nvSpPr>
        <p:spPr>
          <a:xfrm>
            <a:off x="838200" y="6567777"/>
            <a:ext cx="1626704" cy="153698"/>
          </a:xfrm>
        </p:spPr>
        <p:txBody>
          <a:bodyPr/>
          <a:lstStyle/>
          <a:p>
            <a:fld id="{86C065F7-FEFC-4481-8BCB-9B8C51F091F3}" type="datetimeFigureOut">
              <a:rPr lang="ko-KR" altLang="en-US" smtClean="0"/>
              <a:t>2019. 8. 27.</a:t>
            </a:fld>
            <a:endParaRPr lang="ko-KR" altLang="en-US"/>
          </a:p>
        </p:txBody>
      </p:sp>
      <p:sp>
        <p:nvSpPr>
          <p:cNvPr id="6" name="바닥글 개체 틀 4"/>
          <p:cNvSpPr>
            <a:spLocks noGrp="1"/>
          </p:cNvSpPr>
          <p:nvPr>
            <p:ph type="ftr" sz="quarter" idx="11"/>
          </p:nvPr>
        </p:nvSpPr>
        <p:spPr>
          <a:xfrm>
            <a:off x="4038600" y="6567777"/>
            <a:ext cx="4114800" cy="153698"/>
          </a:xfrm>
        </p:spPr>
        <p:txBody>
          <a:bodyPr/>
          <a:lstStyle/>
          <a:p>
            <a:endParaRPr lang="ko-KR" altLang="en-US"/>
          </a:p>
        </p:txBody>
      </p:sp>
      <p:sp>
        <p:nvSpPr>
          <p:cNvPr id="7" name="슬라이드 번호 개체 틀 5"/>
          <p:cNvSpPr>
            <a:spLocks noGrp="1"/>
          </p:cNvSpPr>
          <p:nvPr>
            <p:ph type="sldNum" sz="quarter" idx="12"/>
          </p:nvPr>
        </p:nvSpPr>
        <p:spPr>
          <a:xfrm>
            <a:off x="9048584" y="6567777"/>
            <a:ext cx="2305216" cy="153698"/>
          </a:xfrm>
        </p:spPr>
        <p:txBody>
          <a:bodyPr/>
          <a:lstStyle/>
          <a:p>
            <a:fld id="{3391DF5B-82BA-4F8E-B485-76A5630E293F}" type="slidenum">
              <a:rPr lang="ko-KR" altLang="en-US" smtClean="0"/>
              <a:t>‹#›</a:t>
            </a:fld>
            <a:endParaRPr lang="ko-KR" altLang="en-US"/>
          </a:p>
        </p:txBody>
      </p:sp>
    </p:spTree>
    <p:extLst>
      <p:ext uri="{BB962C8B-B14F-4D97-AF65-F5344CB8AC3E}">
        <p14:creationId xmlns:p14="http://schemas.microsoft.com/office/powerpoint/2010/main" val="1101111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6C065F7-FEFC-4481-8BCB-9B8C51F091F3}" type="datetimeFigureOut">
              <a:rPr lang="ko-KR" altLang="en-US" smtClean="0"/>
              <a:t>2019. 8. 27.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391DF5B-82BA-4F8E-B485-76A5630E293F}" type="slidenum">
              <a:rPr lang="ko-KR" altLang="en-US" smtClean="0"/>
              <a:t>‹#›</a:t>
            </a:fld>
            <a:endParaRPr lang="ko-KR" altLang="en-US"/>
          </a:p>
        </p:txBody>
      </p:sp>
    </p:spTree>
    <p:extLst>
      <p:ext uri="{BB962C8B-B14F-4D97-AF65-F5344CB8AC3E}">
        <p14:creationId xmlns:p14="http://schemas.microsoft.com/office/powerpoint/2010/main" val="2317020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6C065F7-FEFC-4481-8BCB-9B8C51F091F3}" type="datetimeFigureOut">
              <a:rPr lang="ko-KR" altLang="en-US" smtClean="0"/>
              <a:t>2019. 8. 27.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391DF5B-82BA-4F8E-B485-76A5630E293F}" type="slidenum">
              <a:rPr lang="ko-KR" altLang="en-US" smtClean="0"/>
              <a:t>‹#›</a:t>
            </a:fld>
            <a:endParaRPr lang="ko-KR" altLang="en-US"/>
          </a:p>
        </p:txBody>
      </p:sp>
    </p:spTree>
    <p:extLst>
      <p:ext uri="{BB962C8B-B14F-4D97-AF65-F5344CB8AC3E}">
        <p14:creationId xmlns:p14="http://schemas.microsoft.com/office/powerpoint/2010/main" val="644041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C065F7-FEFC-4481-8BCB-9B8C51F091F3}" type="datetimeFigureOut">
              <a:rPr lang="ko-KR" altLang="en-US" smtClean="0"/>
              <a:t>2019. 8. 27.</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1DF5B-82BA-4F8E-B485-76A5630E293F}" type="slidenum">
              <a:rPr lang="ko-KR" altLang="en-US" smtClean="0"/>
              <a:t>‹#›</a:t>
            </a:fld>
            <a:endParaRPr lang="ko-KR" altLang="en-US"/>
          </a:p>
        </p:txBody>
      </p:sp>
    </p:spTree>
    <p:extLst>
      <p:ext uri="{BB962C8B-B14F-4D97-AF65-F5344CB8AC3E}">
        <p14:creationId xmlns:p14="http://schemas.microsoft.com/office/powerpoint/2010/main" val="1694702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1" hangingPunct="1">
        <a:lnSpc>
          <a:spcPct val="90000"/>
        </a:lnSpc>
        <a:spcBef>
          <a:spcPct val="0"/>
        </a:spcBef>
        <a:buNone/>
        <a:defRPr sz="4400" kern="1200">
          <a:solidFill>
            <a:srgbClr val="00B0F0"/>
          </a:solidFill>
          <a:latin typeface="FuturaBlack BT" pitchFamily="2" charset="0"/>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Lucida Sans" panose="020B0602030504020204" pitchFamily="34" charset="0"/>
          <a:ea typeface="+mn-ea"/>
          <a:cs typeface="+mn-cs"/>
        </a:defRPr>
      </a:lvl1pPr>
      <a:lvl2pPr marL="685800" indent="-228600" algn="l" defTabSz="914400" rtl="0" eaLnBrk="1" latinLnBrk="1" hangingPunct="1">
        <a:lnSpc>
          <a:spcPct val="90000"/>
        </a:lnSpc>
        <a:spcBef>
          <a:spcPts val="500"/>
        </a:spcBef>
        <a:buFont typeface="Wingdings" panose="05000000000000000000" pitchFamily="2" charset="2"/>
        <a:buChar char="§"/>
        <a:defRPr sz="2400" kern="1200">
          <a:solidFill>
            <a:schemeClr val="tx1"/>
          </a:solidFill>
          <a:latin typeface="Lucida Sans" panose="020B0602030504020204" pitchFamily="34" charset="0"/>
          <a:ea typeface="+mn-ea"/>
          <a:cs typeface="+mn-cs"/>
        </a:defRPr>
      </a:lvl2pPr>
      <a:lvl3pPr marL="1143000" indent="-228600" algn="l" defTabSz="914400" rtl="0" eaLnBrk="1" latinLnBrk="1" hangingPunct="1">
        <a:lnSpc>
          <a:spcPct val="90000"/>
        </a:lnSpc>
        <a:spcBef>
          <a:spcPts val="500"/>
        </a:spcBef>
        <a:buFont typeface="Wingdings" panose="05000000000000000000" pitchFamily="2" charset="2"/>
        <a:buChar char="ü"/>
        <a:defRPr sz="2000" kern="1200">
          <a:solidFill>
            <a:schemeClr val="tx1"/>
          </a:solidFill>
          <a:latin typeface="Lucida Sans" panose="020B0602030504020204" pitchFamily="34" charset="0"/>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4pPr>
      <a:lvl5pPr marL="2057400" indent="-228600" algn="l" defTabSz="914400" rtl="0" eaLnBrk="1" latinLnBrk="1" hangingPunct="1">
        <a:lnSpc>
          <a:spcPct val="90000"/>
        </a:lnSpc>
        <a:spcBef>
          <a:spcPts val="500"/>
        </a:spcBef>
        <a:buFont typeface="Wingdings" panose="05000000000000000000" pitchFamily="2" charset="2"/>
        <a:buChar char="§"/>
        <a:defRPr sz="1800" kern="1200">
          <a:solidFill>
            <a:schemeClr val="tx1"/>
          </a:solidFill>
          <a:latin typeface="Lucida Sans" panose="020B0602030504020204" pitchFamily="34" charset="0"/>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8.jpeg"/><Relationship Id="rId3" Type="http://schemas.openxmlformats.org/officeDocument/2006/relationships/image" Target="../media/image8.jpe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4.png"/><Relationship Id="rId2" Type="http://schemas.openxmlformats.org/officeDocument/2006/relationships/notesSlide" Target="../notesSlides/notesSlide5.xml"/><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16.jpeg"/><Relationship Id="rId5" Type="http://schemas.openxmlformats.org/officeDocument/2006/relationships/image" Target="../media/image10.jp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sempre813@naver.com" TargetMode="External"/><Relationship Id="rId2" Type="http://schemas.openxmlformats.org/officeDocument/2006/relationships/hyperlink" Target="mailto:shlim@hallym.ac.kr"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dirty="0">
                <a:solidFill>
                  <a:srgbClr val="00B0F0"/>
                </a:solidFill>
                <a:latin typeface="+mj-lt"/>
              </a:rPr>
              <a:t>Big Data Analytics</a:t>
            </a:r>
            <a:br>
              <a:rPr lang="en-US" altLang="ko-KR" dirty="0">
                <a:solidFill>
                  <a:srgbClr val="00B0F0"/>
                </a:solidFill>
                <a:latin typeface="+mj-lt"/>
              </a:rPr>
            </a:br>
            <a:r>
              <a:rPr lang="en-US" altLang="ko-KR" sz="3600" dirty="0">
                <a:solidFill>
                  <a:srgbClr val="00B0F0"/>
                </a:solidFill>
                <a:latin typeface="+mj-lt"/>
              </a:rPr>
              <a:t>(with SPARK)</a:t>
            </a:r>
            <a:endParaRPr lang="ko-KR" altLang="en-US" sz="3600" dirty="0">
              <a:solidFill>
                <a:srgbClr val="00B0F0"/>
              </a:solidFill>
              <a:latin typeface="+mj-lt"/>
            </a:endParaRPr>
          </a:p>
        </p:txBody>
      </p:sp>
      <p:sp>
        <p:nvSpPr>
          <p:cNvPr id="3" name="부제목 2"/>
          <p:cNvSpPr>
            <a:spLocks noGrp="1"/>
          </p:cNvSpPr>
          <p:nvPr>
            <p:ph type="subTitle" idx="1"/>
          </p:nvPr>
        </p:nvSpPr>
        <p:spPr/>
        <p:txBody>
          <a:bodyPr/>
          <a:lstStyle/>
          <a:p>
            <a:r>
              <a:rPr lang="en-US" altLang="ko-KR" dirty="0"/>
              <a:t>2019.8.27</a:t>
            </a:r>
          </a:p>
          <a:p>
            <a:r>
              <a:rPr lang="en-US" altLang="ko-KR" dirty="0"/>
              <a:t>Sung </a:t>
            </a:r>
            <a:r>
              <a:rPr lang="en-US" altLang="ko-KR" dirty="0" err="1"/>
              <a:t>Hoon</a:t>
            </a:r>
            <a:r>
              <a:rPr lang="en-US" altLang="ko-KR" dirty="0"/>
              <a:t> Lim</a:t>
            </a:r>
          </a:p>
          <a:p>
            <a:r>
              <a:rPr lang="en-US" altLang="ko-KR" dirty="0"/>
              <a:t>600005/01</a:t>
            </a:r>
            <a:endParaRPr lang="ko-KR" altLang="en-US" dirty="0"/>
          </a:p>
        </p:txBody>
      </p:sp>
    </p:spTree>
    <p:extLst>
      <p:ext uri="{BB962C8B-B14F-4D97-AF65-F5344CB8AC3E}">
        <p14:creationId xmlns:p14="http://schemas.microsoft.com/office/powerpoint/2010/main" val="1004568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solidFill>
                  <a:srgbClr val="00B0F0"/>
                </a:solidFill>
              </a:rPr>
              <a:t>Project</a:t>
            </a:r>
          </a:p>
        </p:txBody>
      </p:sp>
      <p:sp>
        <p:nvSpPr>
          <p:cNvPr id="50179" name="Rectangle 3"/>
          <p:cNvSpPr>
            <a:spLocks noGrp="1" noChangeArrowheads="1"/>
          </p:cNvSpPr>
          <p:nvPr>
            <p:ph idx="1"/>
          </p:nvPr>
        </p:nvSpPr>
        <p:spPr/>
        <p:txBody>
          <a:bodyPr rtlCol="0">
            <a:normAutofit/>
          </a:bodyPr>
          <a:lstStyle/>
          <a:p>
            <a:pPr>
              <a:defRPr/>
            </a:pPr>
            <a:r>
              <a:rPr lang="en-US" dirty="0"/>
              <a:t>Project (due xxx)</a:t>
            </a:r>
          </a:p>
          <a:p>
            <a:pPr lvl="1">
              <a:buFont typeface="Arial" pitchFamily="34" charset="0"/>
              <a:buChar char="–"/>
              <a:defRPr/>
            </a:pPr>
            <a:r>
              <a:rPr lang="en-US" dirty="0"/>
              <a:t>One project: Group size &lt;= 3 students</a:t>
            </a:r>
          </a:p>
          <a:p>
            <a:pPr lvl="1">
              <a:buFont typeface="Arial" pitchFamily="34" charset="0"/>
              <a:buChar char="–"/>
              <a:defRPr/>
            </a:pPr>
            <a:r>
              <a:rPr lang="en-US" dirty="0"/>
              <a:t>Checkpoints</a:t>
            </a:r>
          </a:p>
          <a:p>
            <a:pPr lvl="2">
              <a:defRPr/>
            </a:pPr>
            <a:r>
              <a:rPr lang="en-US" dirty="0"/>
              <a:t>Proposal: title and goal (due xxx)</a:t>
            </a:r>
          </a:p>
          <a:p>
            <a:pPr lvl="2">
              <a:defRPr/>
            </a:pPr>
            <a:r>
              <a:rPr lang="en-US" dirty="0"/>
              <a:t>Outline of approach (due xxx)</a:t>
            </a:r>
          </a:p>
          <a:p>
            <a:pPr lvl="2">
              <a:defRPr/>
            </a:pPr>
            <a:r>
              <a:rPr lang="en-US" dirty="0"/>
              <a:t>Implementation and Demo (due xxx)</a:t>
            </a:r>
          </a:p>
          <a:p>
            <a:pPr lvl="2">
              <a:defRPr/>
            </a:pPr>
            <a:r>
              <a:rPr lang="en-US" dirty="0"/>
              <a:t>Final Project Report (due xxx)</a:t>
            </a:r>
          </a:p>
          <a:p>
            <a:pPr lvl="1">
              <a:buFont typeface="Arial" pitchFamily="34" charset="0"/>
              <a:buChar char="–"/>
              <a:defRPr/>
            </a:pPr>
            <a:r>
              <a:rPr lang="en-US" dirty="0"/>
              <a:t>Each group will have a short presentation and demo (15-20 minutes)</a:t>
            </a:r>
          </a:p>
          <a:p>
            <a:pPr lvl="1">
              <a:buFont typeface="Arial" pitchFamily="34" charset="0"/>
              <a:buChar char="–"/>
              <a:defRPr/>
            </a:pPr>
            <a:r>
              <a:rPr lang="en-US" dirty="0"/>
              <a:t>Each group will provide a five-page document on the project; the responsibility and work of each student shall be described precisely</a:t>
            </a:r>
          </a:p>
        </p:txBody>
      </p:sp>
      <p:sp>
        <p:nvSpPr>
          <p:cNvPr id="6" name="Slide Number Placeholder 5"/>
          <p:cNvSpPr>
            <a:spLocks noGrp="1"/>
          </p:cNvSpPr>
          <p:nvPr>
            <p:ph type="sldNum" sz="quarter" idx="12"/>
          </p:nvPr>
        </p:nvSpPr>
        <p:spPr/>
        <p:txBody>
          <a:bodyPr/>
          <a:lstStyle/>
          <a:p>
            <a:pPr>
              <a:defRPr/>
            </a:pPr>
            <a:fld id="{BF594CB8-39D6-422B-B89F-BBCD12C2EE95}" type="slidenum">
              <a:rPr lang="en-US"/>
              <a:pPr>
                <a:defRPr/>
              </a:pPr>
              <a:t>10</a:t>
            </a:fld>
            <a:endParaRPr lang="en-US"/>
          </a:p>
        </p:txBody>
      </p:sp>
    </p:spTree>
    <p:extLst>
      <p:ext uri="{BB962C8B-B14F-4D97-AF65-F5344CB8AC3E}">
        <p14:creationId xmlns:p14="http://schemas.microsoft.com/office/powerpoint/2010/main" val="2445745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mj-lt"/>
              </a:rPr>
              <a:t>What will you learn in this class?</a:t>
            </a:r>
            <a:endParaRPr lang="ko-KR" altLang="en-US" dirty="0">
              <a:latin typeface="+mj-lt"/>
            </a:endParaRPr>
          </a:p>
        </p:txBody>
      </p:sp>
      <p:sp>
        <p:nvSpPr>
          <p:cNvPr id="3" name="텍스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806907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0244" y="4162096"/>
            <a:ext cx="3596607" cy="703817"/>
          </a:xfrm>
        </p:spPr>
        <p:txBody>
          <a:bodyPr/>
          <a:lstStyle/>
          <a:p>
            <a:r>
              <a:rPr lang="en-US" dirty="0"/>
              <a:t>Big Data </a:t>
            </a:r>
          </a:p>
        </p:txBody>
      </p:sp>
      <p:pic>
        <p:nvPicPr>
          <p:cNvPr id="12" name="Content Placeholder 11" descr="Blue mosaic "/>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57619" y="1256017"/>
            <a:ext cx="6851073" cy="5105400"/>
          </a:xfrm>
        </p:spPr>
      </p:pic>
      <p:sp>
        <p:nvSpPr>
          <p:cNvPr id="7" name="Text Placeholder 6"/>
          <p:cNvSpPr>
            <a:spLocks noGrp="1"/>
          </p:cNvSpPr>
          <p:nvPr>
            <p:ph type="body" sz="half" idx="2"/>
          </p:nvPr>
        </p:nvSpPr>
        <p:spPr>
          <a:xfrm>
            <a:off x="310244" y="4505325"/>
            <a:ext cx="3902160" cy="1524000"/>
          </a:xfrm>
        </p:spPr>
        <p:txBody>
          <a:bodyPr>
            <a:normAutofit/>
          </a:bodyPr>
          <a:lstStyle/>
          <a:p>
            <a:endParaRPr lang="en-US" dirty="0"/>
          </a:p>
          <a:p>
            <a:r>
              <a:rPr lang="en-US" dirty="0"/>
              <a:t>Data that is too large or too complex to be managed using </a:t>
            </a:r>
            <a:r>
              <a:rPr lang="en-US" dirty="0">
                <a:solidFill>
                  <a:srgbClr val="FF0000"/>
                </a:solidFill>
              </a:rPr>
              <a:t>traditional</a:t>
            </a:r>
            <a:r>
              <a:rPr lang="en-US" dirty="0"/>
              <a:t> data processing, analysis, and storage techniques </a:t>
            </a:r>
          </a:p>
        </p:txBody>
      </p:sp>
      <p:pic>
        <p:nvPicPr>
          <p:cNvPr id="8" name="Picture 7" descr="National Network of Libraries of Medicine Pacific Northwest Regio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6402" y="6248401"/>
            <a:ext cx="2557277" cy="428831"/>
          </a:xfrm>
          <a:prstGeom prst="rect">
            <a:avLst/>
          </a:prstGeom>
        </p:spPr>
      </p:pic>
      <p:sp>
        <p:nvSpPr>
          <p:cNvPr id="6" name="Rectangle 2"/>
          <p:cNvSpPr txBox="1">
            <a:spLocks noChangeArrowheads="1"/>
          </p:cNvSpPr>
          <p:nvPr/>
        </p:nvSpPr>
        <p:spPr>
          <a:xfrm>
            <a:off x="457724" y="113767"/>
            <a:ext cx="6586491" cy="800634"/>
          </a:xfrm>
          <a:prstGeom prst="rect">
            <a:avLst/>
          </a:prstGeom>
        </p:spPr>
        <p:txBody>
          <a:bodyPr vert="horz" lIns="91440" tIns="45720" rIns="91440" bIns="45720" rtlCol="0" anchor="b">
            <a:normAutofit lnSpcReduction="10000"/>
          </a:bodyPr>
          <a:lstStyle>
            <a:lvl1pPr algn="l" defTabSz="914400" rtl="0" eaLnBrk="1" latinLnBrk="1" hangingPunct="1">
              <a:lnSpc>
                <a:spcPct val="90000"/>
              </a:lnSpc>
              <a:spcBef>
                <a:spcPct val="0"/>
              </a:spcBef>
              <a:buNone/>
              <a:defRPr sz="3200" kern="1200">
                <a:solidFill>
                  <a:schemeClr val="tx1"/>
                </a:solidFill>
                <a:latin typeface="+mj-lt"/>
                <a:ea typeface="+mj-ea"/>
                <a:cs typeface="+mj-cs"/>
              </a:defRPr>
            </a:lvl1pPr>
          </a:lstStyle>
          <a:p>
            <a:r>
              <a:rPr lang="en-US" sz="5400" dirty="0">
                <a:solidFill>
                  <a:srgbClr val="00B0F0"/>
                </a:solidFill>
              </a:rPr>
              <a:t>What is Big Data?</a:t>
            </a:r>
          </a:p>
        </p:txBody>
      </p:sp>
    </p:spTree>
    <p:extLst>
      <p:ext uri="{BB962C8B-B14F-4D97-AF65-F5344CB8AC3E}">
        <p14:creationId xmlns:p14="http://schemas.microsoft.com/office/powerpoint/2010/main" val="118279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Volume: Scale of data</a:t>
            </a:r>
          </a:p>
        </p:txBody>
      </p:sp>
      <p:sp>
        <p:nvSpPr>
          <p:cNvPr id="3" name="Content Placeholder 2"/>
          <p:cNvSpPr>
            <a:spLocks noGrp="1"/>
          </p:cNvSpPr>
          <p:nvPr>
            <p:ph idx="1"/>
          </p:nvPr>
        </p:nvSpPr>
        <p:spPr/>
        <p:txBody>
          <a:bodyPr/>
          <a:lstStyle/>
          <a:p>
            <a:r>
              <a:rPr lang="en-US" dirty="0"/>
              <a:t>90% of today’s data has been created in just the last 2 years </a:t>
            </a:r>
          </a:p>
          <a:p>
            <a:r>
              <a:rPr lang="en-US" dirty="0"/>
              <a:t>40 zettabytes (40 trillion gigabytes) of data will be created by </a:t>
            </a:r>
          </a:p>
          <a:p>
            <a:pPr marL="0" indent="0">
              <a:buNone/>
            </a:pPr>
            <a:r>
              <a:rPr lang="en-US" dirty="0"/>
              <a:t> 2020, an increase of 300 times from 2005</a:t>
            </a:r>
          </a:p>
          <a:p>
            <a:r>
              <a:rPr lang="en-US" dirty="0"/>
              <a:t>Equivalent of 5,200 gigabytes of data for every man, woman and child on Earth</a:t>
            </a:r>
          </a:p>
          <a:p>
            <a:r>
              <a:rPr lang="en-US" dirty="0"/>
              <a:t>Most companies in the US have over 100 terabytes  (100,000 gigabytes) of data stored</a:t>
            </a:r>
          </a:p>
        </p:txBody>
      </p:sp>
      <p:pic>
        <p:nvPicPr>
          <p:cNvPr id="6" name="Picture 5" descr="National Network of Libraries of Medicine Pacific Northwest Regi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6402" y="6248401"/>
            <a:ext cx="2557277" cy="428831"/>
          </a:xfrm>
          <a:prstGeom prst="rect">
            <a:avLst/>
          </a:prstGeom>
        </p:spPr>
      </p:pic>
    </p:spTree>
    <p:extLst>
      <p:ext uri="{BB962C8B-B14F-4D97-AF65-F5344CB8AC3E}">
        <p14:creationId xmlns:p14="http://schemas.microsoft.com/office/powerpoint/2010/main" val="354583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hc26.jpg"/>
          <p:cNvPicPr>
            <a:picLocks noChangeAspect="1"/>
          </p:cNvPicPr>
          <p:nvPr/>
        </p:nvPicPr>
        <p:blipFill>
          <a:blip r:embed="rId3" cstate="print"/>
          <a:srcRect/>
          <a:stretch>
            <a:fillRect/>
          </a:stretch>
        </p:blipFill>
        <p:spPr bwMode="auto">
          <a:xfrm>
            <a:off x="1524000" y="501650"/>
            <a:ext cx="9144000" cy="5854700"/>
          </a:xfrm>
          <a:prstGeom prst="rect">
            <a:avLst/>
          </a:prstGeom>
          <a:noFill/>
          <a:ln w="9525">
            <a:noFill/>
            <a:miter lim="800000"/>
            <a:headEnd/>
            <a:tailEnd/>
          </a:ln>
        </p:spPr>
      </p:pic>
      <p:sp>
        <p:nvSpPr>
          <p:cNvPr id="5" name="TextBox 4"/>
          <p:cNvSpPr txBox="1">
            <a:spLocks noChangeArrowheads="1"/>
          </p:cNvSpPr>
          <p:nvPr/>
        </p:nvSpPr>
        <p:spPr bwMode="auto">
          <a:xfrm>
            <a:off x="1524000" y="6611938"/>
            <a:ext cx="2362200" cy="246062"/>
          </a:xfrm>
          <a:prstGeom prst="rect">
            <a:avLst/>
          </a:prstGeom>
          <a:noFill/>
          <a:ln w="9525">
            <a:noFill/>
            <a:miter lim="800000"/>
            <a:headEnd/>
            <a:tailEnd/>
          </a:ln>
        </p:spPr>
        <p:txBody>
          <a:bodyPr>
            <a:spAutoFit/>
          </a:bodyPr>
          <a:lstStyle/>
          <a:p>
            <a:r>
              <a:rPr lang="en-US" sz="1000" dirty="0" err="1">
                <a:solidFill>
                  <a:schemeClr val="bg1"/>
                </a:solidFill>
              </a:rPr>
              <a:t>Maximilien</a:t>
            </a:r>
            <a:r>
              <a:rPr lang="en-US" sz="1000" dirty="0">
                <a:solidFill>
                  <a:schemeClr val="bg1"/>
                </a:solidFill>
              </a:rPr>
              <a:t> Brice, © CERN</a:t>
            </a:r>
          </a:p>
        </p:txBody>
      </p:sp>
      <p:sp>
        <p:nvSpPr>
          <p:cNvPr id="2" name="Rectangle 1"/>
          <p:cNvSpPr/>
          <p:nvPr/>
        </p:nvSpPr>
        <p:spPr>
          <a:xfrm>
            <a:off x="2656114" y="6400800"/>
            <a:ext cx="6945086" cy="369332"/>
          </a:xfrm>
          <a:prstGeom prst="rect">
            <a:avLst/>
          </a:prstGeom>
        </p:spPr>
        <p:txBody>
          <a:bodyPr wrap="square">
            <a:spAutoFit/>
          </a:bodyPr>
          <a:lstStyle/>
          <a:p>
            <a:pPr>
              <a:defRPr/>
            </a:pPr>
            <a:r>
              <a:rPr lang="en-US" dirty="0"/>
              <a:t>CERN’s Large Hadron Collider (LHC) generates 15 PB a year </a:t>
            </a:r>
          </a:p>
        </p:txBody>
      </p:sp>
    </p:spTree>
    <p:extLst>
      <p:ext uri="{BB962C8B-B14F-4D97-AF65-F5344CB8AC3E}">
        <p14:creationId xmlns:p14="http://schemas.microsoft.com/office/powerpoint/2010/main" val="3156880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latin typeface="+mj-lt"/>
              </a:rPr>
              <a:t>Volume: Scale of data</a:t>
            </a:r>
          </a:p>
        </p:txBody>
      </p:sp>
      <p:pic>
        <p:nvPicPr>
          <p:cNvPr id="3" name="Picture 2" descr="Table listing data units, their value, and size in bytes"/>
          <p:cNvPicPr>
            <a:picLocks noChangeAspect="1"/>
          </p:cNvPicPr>
          <p:nvPr/>
        </p:nvPicPr>
        <p:blipFill>
          <a:blip r:embed="rId3"/>
          <a:stretch>
            <a:fillRect/>
          </a:stretch>
        </p:blipFill>
        <p:spPr>
          <a:xfrm>
            <a:off x="1752601" y="2001238"/>
            <a:ext cx="7725697" cy="3733800"/>
          </a:xfrm>
          <a:prstGeom prst="rect">
            <a:avLst/>
          </a:prstGeom>
        </p:spPr>
      </p:pic>
      <p:pic>
        <p:nvPicPr>
          <p:cNvPr id="4" name="Picture 3" descr="Hadoop log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200" y="3276600"/>
            <a:ext cx="2438402" cy="1183076"/>
          </a:xfrm>
          <a:prstGeom prst="rect">
            <a:avLst/>
          </a:prstGeom>
        </p:spPr>
      </p:pic>
      <p:pic>
        <p:nvPicPr>
          <p:cNvPr id="8" name="Picture 7" descr="National Network of Libraries of Medicine Pacific Northwest Regio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6402" y="6248401"/>
            <a:ext cx="2557277" cy="428831"/>
          </a:xfrm>
          <a:prstGeom prst="rect">
            <a:avLst/>
          </a:prstGeom>
        </p:spPr>
      </p:pic>
    </p:spTree>
    <p:extLst>
      <p:ext uri="{BB962C8B-B14F-4D97-AF65-F5344CB8AC3E}">
        <p14:creationId xmlns:p14="http://schemas.microsoft.com/office/powerpoint/2010/main" val="54229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Variety: different forms of data</a:t>
            </a:r>
          </a:p>
        </p:txBody>
      </p:sp>
      <p:pic>
        <p:nvPicPr>
          <p:cNvPr id="4" name="Content Placeholder 3" descr="Twitter logo"/>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80818" y="2989777"/>
            <a:ext cx="1013686" cy="1009639"/>
          </a:xfrm>
        </p:spPr>
      </p:pic>
      <p:pic>
        <p:nvPicPr>
          <p:cNvPr id="5" name="Picture 4" descr="Facebook logo"/>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9503" y="2163469"/>
            <a:ext cx="1935067" cy="671468"/>
          </a:xfrm>
          <a:prstGeom prst="rect">
            <a:avLst/>
          </a:prstGeom>
        </p:spPr>
      </p:pic>
      <p:pic>
        <p:nvPicPr>
          <p:cNvPr id="6" name="Picture 5" descr="Instagram logo"/>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64743" y="4435627"/>
            <a:ext cx="1081605" cy="1081605"/>
          </a:xfrm>
          <a:prstGeom prst="rect">
            <a:avLst/>
          </a:prstGeom>
        </p:spPr>
      </p:pic>
      <p:pic>
        <p:nvPicPr>
          <p:cNvPr id="7" name="Picture 6" descr="YouTube logo"/>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37458" y="3349601"/>
            <a:ext cx="1702884" cy="851442"/>
          </a:xfrm>
          <a:prstGeom prst="rect">
            <a:avLst/>
          </a:prstGeom>
        </p:spPr>
      </p:pic>
      <p:pic>
        <p:nvPicPr>
          <p:cNvPr id="8" name="Picture 7" descr="Pinterest logo"/>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0819" y="4316179"/>
            <a:ext cx="1365341" cy="1103196"/>
          </a:xfrm>
          <a:prstGeom prst="rect">
            <a:avLst/>
          </a:prstGeom>
        </p:spPr>
      </p:pic>
      <p:pic>
        <p:nvPicPr>
          <p:cNvPr id="10" name="Picture 9" descr="Snapchat logo"/>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2761" y="3549006"/>
            <a:ext cx="1095757" cy="1107539"/>
          </a:xfrm>
          <a:prstGeom prst="rect">
            <a:avLst/>
          </a:prstGeom>
        </p:spPr>
      </p:pic>
      <p:pic>
        <p:nvPicPr>
          <p:cNvPr id="11" name="Picture 10" descr="Spotify logo"/>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28747" y="4335835"/>
            <a:ext cx="1459922" cy="821206"/>
          </a:xfrm>
          <a:prstGeom prst="rect">
            <a:avLst/>
          </a:prstGeom>
        </p:spPr>
      </p:pic>
      <p:pic>
        <p:nvPicPr>
          <p:cNvPr id="14" name="Picture 13" descr="Linked In logo"/>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19901" y="1990458"/>
            <a:ext cx="1974471" cy="825067"/>
          </a:xfrm>
          <a:prstGeom prst="rect">
            <a:avLst/>
          </a:prstGeom>
        </p:spPr>
      </p:pic>
      <p:pic>
        <p:nvPicPr>
          <p:cNvPr id="15" name="Picture 14" descr="Flickr logo"/>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21203" y="3053382"/>
            <a:ext cx="1278013" cy="1071688"/>
          </a:xfrm>
          <a:prstGeom prst="rect">
            <a:avLst/>
          </a:prstGeom>
        </p:spPr>
      </p:pic>
      <p:pic>
        <p:nvPicPr>
          <p:cNvPr id="16" name="Picture 15" descr="Reddit logo"/>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92651" y="2206930"/>
            <a:ext cx="1504804" cy="846452"/>
          </a:xfrm>
          <a:prstGeom prst="rect">
            <a:avLst/>
          </a:prstGeom>
        </p:spPr>
      </p:pic>
      <p:pic>
        <p:nvPicPr>
          <p:cNvPr id="17" name="Picture 16" descr="Vimeo logo"/>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21202" y="4566140"/>
            <a:ext cx="1374614" cy="844061"/>
          </a:xfrm>
          <a:prstGeom prst="rect">
            <a:avLst/>
          </a:prstGeom>
        </p:spPr>
      </p:pic>
      <p:pic>
        <p:nvPicPr>
          <p:cNvPr id="18" name="Picture 17" descr="WhatsApp logo"/>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45224" y="3253499"/>
            <a:ext cx="2064116" cy="749969"/>
          </a:xfrm>
          <a:prstGeom prst="rect">
            <a:avLst/>
          </a:prstGeom>
        </p:spPr>
      </p:pic>
      <p:pic>
        <p:nvPicPr>
          <p:cNvPr id="19" name="Picture 18" descr="Messenger logo"/>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04212" y="4238051"/>
            <a:ext cx="1227997" cy="1238961"/>
          </a:xfrm>
          <a:prstGeom prst="rect">
            <a:avLst/>
          </a:prstGeom>
        </p:spPr>
      </p:pic>
      <p:pic>
        <p:nvPicPr>
          <p:cNvPr id="20" name="Picture 19" descr="Google plus logo"/>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761870" y="2082690"/>
            <a:ext cx="1221692" cy="1221692"/>
          </a:xfrm>
          <a:prstGeom prst="rect">
            <a:avLst/>
          </a:prstGeom>
        </p:spPr>
      </p:pic>
      <p:pic>
        <p:nvPicPr>
          <p:cNvPr id="22" name="Picture 21" descr="National Network of Libraries of Medicine Pacific Northwest Region"/>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296402" y="6248401"/>
            <a:ext cx="2557277" cy="428831"/>
          </a:xfrm>
          <a:prstGeom prst="rect">
            <a:avLst/>
          </a:prstGeom>
        </p:spPr>
      </p:pic>
      <p:sp>
        <p:nvSpPr>
          <p:cNvPr id="3" name="TextBox 2"/>
          <p:cNvSpPr txBox="1"/>
          <p:nvPr/>
        </p:nvSpPr>
        <p:spPr>
          <a:xfrm>
            <a:off x="1017815" y="5834395"/>
            <a:ext cx="7803739" cy="584775"/>
          </a:xfrm>
          <a:prstGeom prst="rect">
            <a:avLst/>
          </a:prstGeom>
          <a:noFill/>
        </p:spPr>
        <p:txBody>
          <a:bodyPr wrap="none" rtlCol="0">
            <a:spAutoFit/>
          </a:bodyPr>
          <a:lstStyle/>
          <a:p>
            <a:pPr marL="457200" indent="-457200">
              <a:buFont typeface="Arial" panose="020B0604020202020204" pitchFamily="34" charset="0"/>
              <a:buChar char="•"/>
            </a:pPr>
            <a:r>
              <a:rPr lang="en-US" altLang="ko-KR" sz="3200" dirty="0"/>
              <a:t>Structured data vs. unstructured data</a:t>
            </a:r>
            <a:endParaRPr lang="ko-KR" altLang="en-US" sz="3200" dirty="0"/>
          </a:p>
        </p:txBody>
      </p:sp>
    </p:spTree>
    <p:extLst>
      <p:ext uri="{BB962C8B-B14F-4D97-AF65-F5344CB8AC3E}">
        <p14:creationId xmlns:p14="http://schemas.microsoft.com/office/powerpoint/2010/main" val="347516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a:xfrm>
            <a:off x="1512574" y="-685800"/>
            <a:ext cx="9144001" cy="1371600"/>
          </a:xfrm>
        </p:spPr>
        <p:txBody>
          <a:bodyPr/>
          <a:lstStyle/>
          <a:p>
            <a:r>
              <a:rPr lang="en-US" dirty="0"/>
              <a:t>What happens in an Internet minute?</a:t>
            </a:r>
          </a:p>
        </p:txBody>
      </p:sp>
      <p:pic>
        <p:nvPicPr>
          <p:cNvPr id="3" name="Picture 2" descr="Excela.com graphic of What happens in an Internet minute 2016.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7514" y="0"/>
            <a:ext cx="6112328" cy="6884497"/>
          </a:xfrm>
          <a:prstGeom prst="rect">
            <a:avLst/>
          </a:prstGeom>
        </p:spPr>
      </p:pic>
      <p:pic>
        <p:nvPicPr>
          <p:cNvPr id="5" name="Picture 4" descr="National Network of Libraries of Medicine Pacific Northwest Regio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6402" y="6248401"/>
            <a:ext cx="2557277" cy="428831"/>
          </a:xfrm>
          <a:prstGeom prst="rect">
            <a:avLst/>
          </a:prstGeom>
        </p:spPr>
      </p:pic>
    </p:spTree>
    <p:extLst>
      <p:ext uri="{BB962C8B-B14F-4D97-AF65-F5344CB8AC3E}">
        <p14:creationId xmlns:p14="http://schemas.microsoft.com/office/powerpoint/2010/main" val="121514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081C5836-CAC1-9C4A-B7EE-BCD30CF8940B}" type="slidenum">
              <a:rPr lang="en-GB" sz="960">
                <a:latin typeface="Corbel" panose="020B0503020204020204" pitchFamily="34" charset="0"/>
              </a:rPr>
              <a:pPr>
                <a:defRPr/>
              </a:pPr>
              <a:t>18</a:t>
            </a:fld>
            <a:endParaRPr lang="en-GB" sz="960" dirty="0">
              <a:latin typeface="Corbel" panose="020B0503020204020204" pitchFamily="34" charset="0"/>
            </a:endParaRPr>
          </a:p>
        </p:txBody>
      </p:sp>
      <p:sp>
        <p:nvSpPr>
          <p:cNvPr id="21505" name="Title 5"/>
          <p:cNvSpPr>
            <a:spLocks noGrp="1"/>
          </p:cNvSpPr>
          <p:nvPr>
            <p:ph type="title" idx="4294967295"/>
          </p:nvPr>
        </p:nvSpPr>
        <p:spPr>
          <a:xfrm>
            <a:off x="1580833" y="283528"/>
            <a:ext cx="9018587" cy="1306512"/>
          </a:xfrm>
        </p:spPr>
        <p:txBody>
          <a:bodyPr>
            <a:normAutofit/>
          </a:bodyPr>
          <a:lstStyle/>
          <a:p>
            <a:r>
              <a:rPr lang="en-US" altLang="x-none" dirty="0">
                <a:ln>
                  <a:noFill/>
                </a:ln>
                <a:latin typeface="+mj-lt"/>
              </a:rPr>
              <a:t>The Goal of Data Analytics:</a:t>
            </a:r>
            <a:br>
              <a:rPr lang="en-US" altLang="x-none" dirty="0">
                <a:ln>
                  <a:noFill/>
                </a:ln>
                <a:latin typeface="+mj-lt"/>
              </a:rPr>
            </a:br>
            <a:r>
              <a:rPr lang="en-US" altLang="x-none" dirty="0">
                <a:ln>
                  <a:noFill/>
                </a:ln>
                <a:latin typeface="+mj-lt"/>
              </a:rPr>
              <a:t>From Data to “Knowledge” or Action</a:t>
            </a:r>
          </a:p>
        </p:txBody>
      </p:sp>
      <p:sp>
        <p:nvSpPr>
          <p:cNvPr id="7" name="Content Placeholder 6"/>
          <p:cNvSpPr>
            <a:spLocks noGrp="1"/>
          </p:cNvSpPr>
          <p:nvPr>
            <p:ph idx="4294967295"/>
          </p:nvPr>
        </p:nvSpPr>
        <p:spPr>
          <a:xfrm>
            <a:off x="390419" y="1840865"/>
            <a:ext cx="11435136" cy="4514850"/>
          </a:xfrm>
        </p:spPr>
        <p:txBody>
          <a:bodyPr rtlCol="0">
            <a:normAutofit lnSpcReduction="10000"/>
          </a:bodyPr>
          <a:lstStyle/>
          <a:p>
            <a:pPr marL="0" indent="0" defTabSz="342887">
              <a:buClr>
                <a:schemeClr val="accent1">
                  <a:lumMod val="75000"/>
                </a:schemeClr>
              </a:buClr>
              <a:buNone/>
              <a:defRPr/>
            </a:pPr>
            <a:r>
              <a:rPr lang="en-US" dirty="0">
                <a:solidFill>
                  <a:schemeClr val="accent1">
                    <a:lumMod val="75000"/>
                  </a:schemeClr>
                </a:solidFill>
              </a:rPr>
              <a:t>Pattern detection</a:t>
            </a:r>
            <a:r>
              <a:rPr lang="en-US" dirty="0"/>
              <a:t>: </a:t>
            </a:r>
          </a:p>
          <a:p>
            <a:pPr marL="0" indent="0" defTabSz="342887">
              <a:buClr>
                <a:schemeClr val="accent1">
                  <a:lumMod val="75000"/>
                </a:schemeClr>
              </a:buClr>
              <a:buNone/>
              <a:defRPr/>
            </a:pPr>
            <a:r>
              <a:rPr lang="en-US" dirty="0"/>
              <a:t>Raw data </a:t>
            </a:r>
            <a:r>
              <a:rPr lang="en-US" dirty="0">
                <a:sym typeface="Wingdings"/>
              </a:rPr>
              <a:t> patterns  partial understanding</a:t>
            </a:r>
          </a:p>
          <a:p>
            <a:pPr marL="557191" lvl="1" indent="-214304" defTabSz="342887">
              <a:buClr>
                <a:schemeClr val="accent1">
                  <a:lumMod val="75000"/>
                </a:schemeClr>
              </a:buClr>
              <a:buFont typeface="Arial"/>
              <a:buChar char="•"/>
              <a:defRPr/>
            </a:pPr>
            <a:r>
              <a:rPr lang="en-US" dirty="0">
                <a:sym typeface="Wingdings"/>
              </a:rPr>
              <a:t>“Show me sales by region by product category”</a:t>
            </a:r>
          </a:p>
          <a:p>
            <a:pPr marL="557191" lvl="1" indent="-214304" defTabSz="342887">
              <a:buClr>
                <a:schemeClr val="accent1">
                  <a:lumMod val="75000"/>
                </a:schemeClr>
              </a:buClr>
              <a:buFont typeface="Arial"/>
              <a:buChar char="•"/>
              <a:defRPr/>
            </a:pPr>
            <a:r>
              <a:rPr lang="en-US" dirty="0">
                <a:sym typeface="Wingdings"/>
              </a:rPr>
              <a:t>“Show me clusters of documents by concept”</a:t>
            </a:r>
          </a:p>
          <a:p>
            <a:pPr marL="557191" lvl="1" indent="-214304" defTabSz="342887">
              <a:buClr>
                <a:schemeClr val="accent1">
                  <a:lumMod val="75000"/>
                </a:schemeClr>
              </a:buClr>
              <a:buFont typeface="Arial"/>
              <a:buChar char="•"/>
              <a:defRPr/>
            </a:pPr>
            <a:endParaRPr lang="en-US" dirty="0">
              <a:sym typeface="Wingdings"/>
            </a:endParaRPr>
          </a:p>
          <a:p>
            <a:pPr marL="0" indent="0" defTabSz="342887">
              <a:buClr>
                <a:schemeClr val="accent1">
                  <a:lumMod val="75000"/>
                </a:schemeClr>
              </a:buClr>
              <a:buNone/>
              <a:defRPr/>
            </a:pPr>
            <a:r>
              <a:rPr lang="en-US" dirty="0">
                <a:solidFill>
                  <a:schemeClr val="accent1">
                    <a:lumMod val="75000"/>
                  </a:schemeClr>
                </a:solidFill>
                <a:sym typeface="Wingdings"/>
              </a:rPr>
              <a:t>Given an observation</a:t>
            </a:r>
            <a:r>
              <a:rPr lang="en-US" dirty="0">
                <a:sym typeface="Wingdings"/>
              </a:rPr>
              <a:t>: </a:t>
            </a:r>
          </a:p>
          <a:p>
            <a:pPr marL="0" indent="0" defTabSz="342887">
              <a:buClr>
                <a:schemeClr val="accent1">
                  <a:lumMod val="75000"/>
                </a:schemeClr>
              </a:buClr>
              <a:buNone/>
              <a:defRPr/>
            </a:pPr>
            <a:r>
              <a:rPr lang="en-US" dirty="0">
                <a:sym typeface="Wingdings"/>
              </a:rPr>
              <a:t>Hypothesis  experiment over sample  significance</a:t>
            </a:r>
          </a:p>
          <a:p>
            <a:pPr marL="557191" lvl="1" indent="-214304" defTabSz="342887">
              <a:buClr>
                <a:schemeClr val="accent1">
                  <a:lumMod val="75000"/>
                </a:schemeClr>
              </a:buClr>
              <a:buFont typeface="Arial"/>
              <a:buChar char="•"/>
              <a:defRPr/>
            </a:pPr>
            <a:r>
              <a:rPr lang="en-US" dirty="0">
                <a:sym typeface="Wingdings"/>
              </a:rPr>
              <a:t>Do statistical test, measure significance vs. </a:t>
            </a:r>
            <a:r>
              <a:rPr lang="en-US" i="1" dirty="0">
                <a:sym typeface="Wingdings"/>
              </a:rPr>
              <a:t>null hypothesis</a:t>
            </a:r>
            <a:endParaRPr lang="en-US" dirty="0">
              <a:sym typeface="Wingdings"/>
            </a:endParaRPr>
          </a:p>
          <a:p>
            <a:pPr marL="214304" indent="-214304" defTabSz="342887">
              <a:buClr>
                <a:schemeClr val="accent1">
                  <a:lumMod val="75000"/>
                </a:schemeClr>
              </a:buClr>
              <a:buFont typeface="Arial"/>
              <a:buChar char="•"/>
              <a:defRPr/>
            </a:pPr>
            <a:endParaRPr lang="en-US" dirty="0">
              <a:sym typeface="Wingdings"/>
            </a:endParaRPr>
          </a:p>
          <a:p>
            <a:pPr marL="0" indent="0" algn="ctr" defTabSz="342887">
              <a:buClr>
                <a:schemeClr val="accent1">
                  <a:lumMod val="75000"/>
                </a:schemeClr>
              </a:buClr>
              <a:buNone/>
              <a:defRPr/>
            </a:pPr>
            <a:r>
              <a:rPr lang="en-US" b="1" dirty="0">
                <a:solidFill>
                  <a:srgbClr val="006D32"/>
                </a:solidFill>
              </a:rPr>
              <a:t>Collect </a:t>
            </a:r>
            <a:r>
              <a:rPr lang="en-US" b="1" dirty="0">
                <a:solidFill>
                  <a:srgbClr val="006D32"/>
                </a:solidFill>
                <a:sym typeface="Wingdings"/>
              </a:rPr>
              <a:t> Extrapolate  Recognize  Build </a:t>
            </a:r>
            <a:r>
              <a:rPr lang="is-IS" b="1" dirty="0">
                <a:solidFill>
                  <a:srgbClr val="006D32"/>
                </a:solidFill>
                <a:sym typeface="Wingdings"/>
              </a:rPr>
              <a:t> Apply</a:t>
            </a:r>
            <a:endParaRPr lang="en-US" b="1" dirty="0">
              <a:solidFill>
                <a:srgbClr val="006D32"/>
              </a:solidFill>
              <a:sym typeface="Wingdings"/>
            </a:endParaRPr>
          </a:p>
        </p:txBody>
      </p:sp>
    </p:spTree>
    <p:extLst>
      <p:ext uri="{BB962C8B-B14F-4D97-AF65-F5344CB8AC3E}">
        <p14:creationId xmlns:p14="http://schemas.microsoft.com/office/powerpoint/2010/main" val="1721587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638175" y="180975"/>
            <a:ext cx="11553825" cy="765175"/>
          </a:xfrm>
        </p:spPr>
        <p:txBody>
          <a:bodyPr/>
          <a:lstStyle/>
          <a:p>
            <a:r>
              <a:rPr lang="en-US" altLang="ko-KR" dirty="0">
                <a:latin typeface="+mj-lt"/>
              </a:rPr>
              <a:t>Super computers</a:t>
            </a:r>
            <a:endParaRPr lang="ko-KR" altLang="en-US" dirty="0">
              <a:latin typeface="+mj-lt"/>
            </a:endParaRPr>
          </a:p>
        </p:txBody>
      </p:sp>
      <p:sp>
        <p:nvSpPr>
          <p:cNvPr id="3" name="내용 개체 틀 2"/>
          <p:cNvSpPr>
            <a:spLocks noGrp="1"/>
          </p:cNvSpPr>
          <p:nvPr>
            <p:ph idx="4294967295"/>
          </p:nvPr>
        </p:nvSpPr>
        <p:spPr>
          <a:xfrm>
            <a:off x="638175" y="1073150"/>
            <a:ext cx="11553825" cy="5399088"/>
          </a:xfrm>
        </p:spPr>
        <p:txBody>
          <a:bodyPr/>
          <a:lstStyle/>
          <a:p>
            <a:r>
              <a:rPr lang="en-US" altLang="ko-KR" dirty="0"/>
              <a:t>Cray, Deep Blue, Blue Gene, </a:t>
            </a:r>
            <a:r>
              <a:rPr lang="ko-KR" altLang="en-US" dirty="0">
                <a:latin typeface="맑은 고딕" panose="020B0503020000020004" pitchFamily="50" charset="-127"/>
                <a:ea typeface="맑은 고딕" panose="020B0503020000020004" pitchFamily="50" charset="-127"/>
              </a:rPr>
              <a:t>천둥</a:t>
            </a:r>
            <a:r>
              <a:rPr lang="en-US" altLang="ko-KR" dirty="0"/>
              <a:t>…</a:t>
            </a:r>
          </a:p>
          <a:p>
            <a:r>
              <a:rPr lang="en-US" altLang="ko-KR" dirty="0"/>
              <a:t>Specialize hardware</a:t>
            </a:r>
          </a:p>
          <a:p>
            <a:r>
              <a:rPr lang="en-US" altLang="ko-KR" dirty="0"/>
              <a:t>Extremely expensive</a:t>
            </a:r>
          </a:p>
          <a:p>
            <a:r>
              <a:rPr lang="en-US" altLang="ko-KR" dirty="0">
                <a:solidFill>
                  <a:srgbClr val="00B0F0"/>
                </a:solidFill>
              </a:rPr>
              <a:t>Specialized</a:t>
            </a:r>
            <a:r>
              <a:rPr lang="en-US" altLang="ko-KR" dirty="0"/>
              <a:t> important problems</a:t>
            </a:r>
          </a:p>
          <a:p>
            <a:endParaRPr lang="en-US" altLang="ko-KR" dirty="0"/>
          </a:p>
          <a:p>
            <a:endParaRPr lang="ko-KR" altLang="en-US" dirty="0"/>
          </a:p>
        </p:txBody>
      </p:sp>
      <p:sp>
        <p:nvSpPr>
          <p:cNvPr id="4" name="AutoShape 2" descr="Image result for supercomput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056" name="Picture 8" descr="https://cdn.vox-cdn.com/uploads/chorus_asset/file/11525117/msingleton_180612_2663_00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7336" y="1171433"/>
            <a:ext cx="4863934" cy="32426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088521" y="4512339"/>
            <a:ext cx="3265715" cy="646331"/>
          </a:xfrm>
          <a:prstGeom prst="rect">
            <a:avLst/>
          </a:prstGeom>
          <a:noFill/>
        </p:spPr>
        <p:txBody>
          <a:bodyPr wrap="square" rtlCol="0">
            <a:spAutoFit/>
          </a:bodyPr>
          <a:lstStyle/>
          <a:p>
            <a:r>
              <a:rPr lang="en-US" altLang="ko-KR" dirty="0"/>
              <a:t>“Summit”: 200 petaflops/sec </a:t>
            </a:r>
          </a:p>
          <a:p>
            <a:r>
              <a:rPr lang="en-US" altLang="ko-KR" dirty="0"/>
              <a:t>Oak Ridge National Lab.</a:t>
            </a:r>
            <a:endParaRPr lang="ko-KR" altLang="en-US" dirty="0"/>
          </a:p>
        </p:txBody>
      </p:sp>
    </p:spTree>
    <p:extLst>
      <p:ext uri="{BB962C8B-B14F-4D97-AF65-F5344CB8AC3E}">
        <p14:creationId xmlns:p14="http://schemas.microsoft.com/office/powerpoint/2010/main" val="3450419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mj-lt"/>
              </a:rPr>
              <a:t>Class Logistics</a:t>
            </a:r>
            <a:endParaRPr lang="ko-KR" altLang="en-US" dirty="0">
              <a:latin typeface="+mj-lt"/>
            </a:endParaRPr>
          </a:p>
        </p:txBody>
      </p:sp>
      <p:sp>
        <p:nvSpPr>
          <p:cNvPr id="3" name="텍스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965068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Data Centers (Clusters)</a:t>
            </a:r>
            <a:endParaRPr lang="ko-KR" altLang="en-US" dirty="0"/>
          </a:p>
        </p:txBody>
      </p:sp>
      <p:pic>
        <p:nvPicPr>
          <p:cNvPr id="4" name="그림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39309" y="1615845"/>
            <a:ext cx="8394061" cy="4460168"/>
          </a:xfrm>
          <a:prstGeom prst="rect">
            <a:avLst/>
          </a:prstGeom>
        </p:spPr>
      </p:pic>
      <p:pic>
        <p:nvPicPr>
          <p:cNvPr id="3074" name="Picture 2" descr="http://news.mit.edu/sites/mit.edu.newsoffice/files/images/2019/MIT-Efficient-Flash_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6690" y="1219496"/>
            <a:ext cx="7879298" cy="5252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69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Data Centers (Clusters)</a:t>
            </a:r>
            <a:endParaRPr lang="ko-KR" altLang="en-US" dirty="0"/>
          </a:p>
        </p:txBody>
      </p:sp>
      <p:sp>
        <p:nvSpPr>
          <p:cNvPr id="3" name="내용 개체 틀 2"/>
          <p:cNvSpPr>
            <a:spLocks noGrp="1"/>
          </p:cNvSpPr>
          <p:nvPr>
            <p:ph idx="1"/>
          </p:nvPr>
        </p:nvSpPr>
        <p:spPr/>
        <p:txBody>
          <a:bodyPr/>
          <a:lstStyle/>
          <a:p>
            <a:r>
              <a:rPr lang="en-US" altLang="ko-KR" dirty="0"/>
              <a:t>The physical aspect of “the cloud”</a:t>
            </a:r>
          </a:p>
          <a:p>
            <a:r>
              <a:rPr lang="en-US" altLang="ko-KR" dirty="0"/>
              <a:t>Collection of </a:t>
            </a:r>
            <a:r>
              <a:rPr lang="en-US" altLang="ko-KR" i="1" dirty="0">
                <a:solidFill>
                  <a:srgbClr val="00B0F0"/>
                </a:solidFill>
              </a:rPr>
              <a:t>commodity</a:t>
            </a:r>
            <a:r>
              <a:rPr lang="en-US" altLang="ko-KR" dirty="0">
                <a:solidFill>
                  <a:srgbClr val="00B0F0"/>
                </a:solidFill>
              </a:rPr>
              <a:t> </a:t>
            </a:r>
            <a:r>
              <a:rPr lang="en-US" altLang="ko-KR" dirty="0"/>
              <a:t>computers</a:t>
            </a:r>
          </a:p>
          <a:p>
            <a:r>
              <a:rPr lang="en-US" altLang="ko-KR" dirty="0"/>
              <a:t>Vast number of computer (100,000’s)</a:t>
            </a:r>
          </a:p>
          <a:p>
            <a:r>
              <a:rPr lang="en-US" altLang="ko-KR" dirty="0"/>
              <a:t>Created to provide computation for large and small organizations</a:t>
            </a:r>
          </a:p>
          <a:p>
            <a:r>
              <a:rPr lang="en-US" altLang="ko-KR" dirty="0"/>
              <a:t>Computation as a commodity</a:t>
            </a:r>
            <a:endParaRPr lang="ko-KR" altLang="en-US" dirty="0"/>
          </a:p>
        </p:txBody>
      </p:sp>
      <p:pic>
        <p:nvPicPr>
          <p:cNvPr id="4" name="그림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14465" y="4142190"/>
            <a:ext cx="4198154" cy="2230681"/>
          </a:xfrm>
          <a:prstGeom prst="rect">
            <a:avLst/>
          </a:prstGeom>
        </p:spPr>
      </p:pic>
      <p:pic>
        <p:nvPicPr>
          <p:cNvPr id="5" name="Picture 2" descr="http://news.mit.edu/sites/mit.edu.newsoffice/files/images/2019/MIT-Efficient-Flash_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2038" y="4106173"/>
            <a:ext cx="3394993" cy="2263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332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mj-lt"/>
              </a:rPr>
              <a:t>The Big Data Problem</a:t>
            </a:r>
            <a:endParaRPr lang="ko-KR" altLang="en-US" dirty="0">
              <a:latin typeface="+mj-lt"/>
            </a:endParaRPr>
          </a:p>
        </p:txBody>
      </p:sp>
      <p:sp>
        <p:nvSpPr>
          <p:cNvPr id="3" name="Content Placeholder 2"/>
          <p:cNvSpPr txBox="1">
            <a:spLocks/>
          </p:cNvSpPr>
          <p:nvPr/>
        </p:nvSpPr>
        <p:spPr>
          <a:xfrm>
            <a:off x="349857" y="1073425"/>
            <a:ext cx="11553246" cy="5398937"/>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Lucida Sans" panose="020B0602030504020204" pitchFamily="34" charset="0"/>
                <a:ea typeface="+mn-ea"/>
                <a:cs typeface="+mn-cs"/>
              </a:defRPr>
            </a:lvl1pPr>
            <a:lvl2pPr marL="685800" indent="-228600" algn="l" defTabSz="914400" rtl="0" eaLnBrk="1" latinLnBrk="1" hangingPunct="1">
              <a:lnSpc>
                <a:spcPct val="90000"/>
              </a:lnSpc>
              <a:spcBef>
                <a:spcPts val="500"/>
              </a:spcBef>
              <a:buFont typeface="Wingdings" panose="05000000000000000000" pitchFamily="2" charset="2"/>
              <a:buChar char="§"/>
              <a:defRPr sz="2400" kern="1200">
                <a:solidFill>
                  <a:schemeClr val="tx1"/>
                </a:solidFill>
                <a:latin typeface="Lucida Sans" panose="020B0602030504020204" pitchFamily="34" charset="0"/>
                <a:ea typeface="+mn-ea"/>
                <a:cs typeface="+mn-cs"/>
              </a:defRPr>
            </a:lvl2pPr>
            <a:lvl3pPr marL="1143000" indent="-228600" algn="l" defTabSz="914400" rtl="0" eaLnBrk="1" latinLnBrk="1" hangingPunct="1">
              <a:lnSpc>
                <a:spcPct val="90000"/>
              </a:lnSpc>
              <a:spcBef>
                <a:spcPts val="500"/>
              </a:spcBef>
              <a:buFont typeface="Wingdings" panose="05000000000000000000" pitchFamily="2" charset="2"/>
              <a:buChar char="ü"/>
              <a:defRPr sz="2000" kern="1200">
                <a:solidFill>
                  <a:schemeClr val="tx1"/>
                </a:solidFill>
                <a:latin typeface="Lucida Sans" panose="020B0602030504020204" pitchFamily="34" charset="0"/>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4pPr>
            <a:lvl5pPr marL="2057400" indent="-228600" algn="l" defTabSz="914400" rtl="0" eaLnBrk="1" latinLnBrk="1" hangingPunct="1">
              <a:lnSpc>
                <a:spcPct val="90000"/>
              </a:lnSpc>
              <a:spcBef>
                <a:spcPts val="500"/>
              </a:spcBef>
              <a:buFont typeface="Wingdings" panose="05000000000000000000" pitchFamily="2" charset="2"/>
              <a:buChar char="§"/>
              <a:defRPr sz="1800" kern="1200">
                <a:solidFill>
                  <a:schemeClr val="tx1"/>
                </a:solidFill>
                <a:latin typeface="Lucida Sans" panose="020B0602030504020204" pitchFamily="34" charset="0"/>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End of Moore’s Law around 2005</a:t>
            </a:r>
          </a:p>
          <a:p>
            <a:r>
              <a:rPr lang="en-US" dirty="0"/>
              <a:t>Cost of storage and data collection is still decreasing</a:t>
            </a:r>
          </a:p>
          <a:p>
            <a:r>
              <a:rPr lang="en-US" dirty="0"/>
              <a:t>Processing requires large, parallel computations, often on clusters of machines</a:t>
            </a:r>
          </a:p>
          <a:p>
            <a:r>
              <a:rPr lang="en-US" dirty="0"/>
              <a:t>Requires new programming models</a:t>
            </a:r>
          </a:p>
        </p:txBody>
      </p:sp>
    </p:spTree>
    <p:extLst>
      <p:ext uri="{BB962C8B-B14F-4D97-AF65-F5344CB8AC3E}">
        <p14:creationId xmlns:p14="http://schemas.microsoft.com/office/powerpoint/2010/main" val="249915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mattturck.com/wp-content/uploads/2019/07/2019_Matt_Turck_Big_Data_Landscape_Final_Fullsiz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5241" y="0"/>
            <a:ext cx="1032151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987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Making History: Google 2003</a:t>
            </a:r>
            <a:endParaRPr lang="ko-KR" altLang="en-US" dirty="0"/>
          </a:p>
        </p:txBody>
      </p:sp>
      <p:sp>
        <p:nvSpPr>
          <p:cNvPr id="3" name="내용 개체 틀 2"/>
          <p:cNvSpPr>
            <a:spLocks noGrp="1"/>
          </p:cNvSpPr>
          <p:nvPr>
            <p:ph idx="1"/>
          </p:nvPr>
        </p:nvSpPr>
        <p:spPr/>
        <p:txBody>
          <a:bodyPr/>
          <a:lstStyle/>
          <a:p>
            <a:r>
              <a:rPr lang="en-US" altLang="ko-KR" dirty="0"/>
              <a:t>Larry Page and Sergey </a:t>
            </a:r>
            <a:r>
              <a:rPr lang="en-US" altLang="ko-KR" dirty="0" err="1"/>
              <a:t>Brin</a:t>
            </a:r>
            <a:r>
              <a:rPr lang="en-US" altLang="ko-KR" dirty="0"/>
              <a:t> developed a method for storing very large files on multiple commodity computers</a:t>
            </a:r>
          </a:p>
          <a:p>
            <a:r>
              <a:rPr lang="en-US" altLang="ko-KR" dirty="0"/>
              <a:t>Each file is broken into fixed-size chunks</a:t>
            </a:r>
          </a:p>
          <a:p>
            <a:r>
              <a:rPr lang="en-US" altLang="ko-KR" dirty="0"/>
              <a:t>Each chunk is stored on multiple chunk servers</a:t>
            </a:r>
          </a:p>
          <a:p>
            <a:r>
              <a:rPr lang="en-US" altLang="ko-KR" dirty="0"/>
              <a:t>The locations of the chunks is managed by the master</a:t>
            </a:r>
            <a:endParaRPr lang="ko-KR" altLang="en-US" dirty="0"/>
          </a:p>
        </p:txBody>
      </p:sp>
    </p:spTree>
    <p:extLst>
      <p:ext uri="{BB962C8B-B14F-4D97-AF65-F5344CB8AC3E}">
        <p14:creationId xmlns:p14="http://schemas.microsoft.com/office/powerpoint/2010/main" val="2992856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Hadoop File System (HDFS)</a:t>
            </a:r>
            <a:endParaRPr lang="ko-KR" altLang="en-US" dirty="0"/>
          </a:p>
        </p:txBody>
      </p:sp>
      <p:sp>
        <p:nvSpPr>
          <p:cNvPr id="3" name="내용 개체 틀 2"/>
          <p:cNvSpPr>
            <a:spLocks noGrp="1"/>
          </p:cNvSpPr>
          <p:nvPr>
            <p:ph idx="1"/>
          </p:nvPr>
        </p:nvSpPr>
        <p:spPr/>
        <p:txBody>
          <a:bodyPr/>
          <a:lstStyle/>
          <a:p>
            <a:r>
              <a:rPr lang="en-US" altLang="ko-KR" dirty="0">
                <a:solidFill>
                  <a:srgbClr val="00B0F0"/>
                </a:solidFill>
              </a:rPr>
              <a:t>Commodity Hardware: </a:t>
            </a:r>
            <a:r>
              <a:rPr lang="en-US" altLang="ko-KR" dirty="0"/>
              <a:t>Low cost per byte of storage</a:t>
            </a:r>
          </a:p>
          <a:p>
            <a:r>
              <a:rPr lang="en-US" altLang="ko-KR" dirty="0">
                <a:solidFill>
                  <a:srgbClr val="00B0F0"/>
                </a:solidFill>
              </a:rPr>
              <a:t>Locality:</a:t>
            </a:r>
            <a:r>
              <a:rPr lang="en-US" altLang="ko-KR" dirty="0"/>
              <a:t> Data stored close to CPU</a:t>
            </a:r>
          </a:p>
          <a:p>
            <a:r>
              <a:rPr lang="en-US" altLang="ko-KR" dirty="0">
                <a:solidFill>
                  <a:srgbClr val="00B0F0"/>
                </a:solidFill>
              </a:rPr>
              <a:t>Redundancy:</a:t>
            </a:r>
            <a:r>
              <a:rPr lang="en-US" altLang="ko-KR" dirty="0"/>
              <a:t> Can recover from server failures</a:t>
            </a:r>
          </a:p>
          <a:p>
            <a:r>
              <a:rPr lang="en-US" altLang="ko-KR" dirty="0">
                <a:solidFill>
                  <a:srgbClr val="00B0F0"/>
                </a:solidFill>
              </a:rPr>
              <a:t>Simple abstraction:</a:t>
            </a:r>
            <a:r>
              <a:rPr lang="en-US" altLang="ko-KR" dirty="0"/>
              <a:t> Looks to user like standard file system (files, directories, etc.) Chunk mechanism is hidden</a:t>
            </a:r>
            <a:endParaRPr lang="ko-KR" altLang="en-US" dirty="0"/>
          </a:p>
        </p:txBody>
      </p:sp>
    </p:spTree>
    <p:extLst>
      <p:ext uri="{BB962C8B-B14F-4D97-AF65-F5344CB8AC3E}">
        <p14:creationId xmlns:p14="http://schemas.microsoft.com/office/powerpoint/2010/main" val="1895126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Map-Reduce</a:t>
            </a:r>
            <a:endParaRPr lang="ko-KR" altLang="en-US" dirty="0"/>
          </a:p>
        </p:txBody>
      </p:sp>
      <p:sp>
        <p:nvSpPr>
          <p:cNvPr id="3" name="내용 개체 틀 2"/>
          <p:cNvSpPr>
            <a:spLocks noGrp="1"/>
          </p:cNvSpPr>
          <p:nvPr>
            <p:ph idx="1"/>
          </p:nvPr>
        </p:nvSpPr>
        <p:spPr/>
        <p:txBody>
          <a:bodyPr/>
          <a:lstStyle/>
          <a:p>
            <a:r>
              <a:rPr lang="en-US" altLang="ko-KR" dirty="0"/>
              <a:t>HDFS is a </a:t>
            </a:r>
            <a:r>
              <a:rPr lang="en-US" altLang="ko-KR" dirty="0">
                <a:solidFill>
                  <a:srgbClr val="FF0000"/>
                </a:solidFill>
              </a:rPr>
              <a:t>storage</a:t>
            </a:r>
            <a:r>
              <a:rPr lang="en-US" altLang="ko-KR" dirty="0"/>
              <a:t> abstraction</a:t>
            </a:r>
          </a:p>
          <a:p>
            <a:r>
              <a:rPr lang="en-US" altLang="ko-KR" dirty="0">
                <a:solidFill>
                  <a:srgbClr val="00B0F0"/>
                </a:solidFill>
              </a:rPr>
              <a:t>Map-Reduce</a:t>
            </a:r>
            <a:r>
              <a:rPr lang="en-US" altLang="ko-KR" dirty="0"/>
              <a:t> is a </a:t>
            </a:r>
            <a:r>
              <a:rPr lang="en-US" altLang="ko-KR" dirty="0">
                <a:solidFill>
                  <a:srgbClr val="FF0000"/>
                </a:solidFill>
              </a:rPr>
              <a:t>computation</a:t>
            </a:r>
            <a:r>
              <a:rPr lang="en-US" altLang="ko-KR" dirty="0"/>
              <a:t> abstraction (in pair with HDFS)</a:t>
            </a:r>
          </a:p>
          <a:p>
            <a:r>
              <a:rPr lang="en-US" altLang="ko-KR" dirty="0"/>
              <a:t>Allows programmers to specify parallel computation without knowing how the hardware is organized</a:t>
            </a:r>
          </a:p>
          <a:p>
            <a:r>
              <a:rPr lang="en-US" altLang="ko-KR" dirty="0"/>
              <a:t>We will describe Map-Reduce, using Spark, in later lectures</a:t>
            </a:r>
          </a:p>
          <a:p>
            <a:endParaRPr lang="ko-KR" altLang="en-US" dirty="0"/>
          </a:p>
        </p:txBody>
      </p:sp>
    </p:spTree>
    <p:extLst>
      <p:ext uri="{BB962C8B-B14F-4D97-AF65-F5344CB8AC3E}">
        <p14:creationId xmlns:p14="http://schemas.microsoft.com/office/powerpoint/2010/main" val="1138878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Spark</a:t>
            </a:r>
            <a:endParaRPr lang="ko-KR" altLang="en-US" dirty="0"/>
          </a:p>
        </p:txBody>
      </p:sp>
      <p:sp>
        <p:nvSpPr>
          <p:cNvPr id="3" name="내용 개체 틀 2"/>
          <p:cNvSpPr>
            <a:spLocks noGrp="1"/>
          </p:cNvSpPr>
          <p:nvPr>
            <p:ph idx="1"/>
          </p:nvPr>
        </p:nvSpPr>
        <p:spPr/>
        <p:txBody>
          <a:bodyPr/>
          <a:lstStyle/>
          <a:p>
            <a:r>
              <a:rPr lang="en-US" altLang="ko-KR" dirty="0"/>
              <a:t>Developed by </a:t>
            </a:r>
            <a:r>
              <a:rPr lang="en-US" altLang="ko-KR" dirty="0" err="1"/>
              <a:t>Matei</a:t>
            </a:r>
            <a:r>
              <a:rPr lang="en-US" altLang="ko-KR" dirty="0"/>
              <a:t> </a:t>
            </a:r>
            <a:r>
              <a:rPr lang="en-US" altLang="ko-KR" dirty="0" err="1"/>
              <a:t>Zaharia</a:t>
            </a:r>
            <a:r>
              <a:rPr lang="en-US" altLang="ko-KR" dirty="0"/>
              <a:t>, </a:t>
            </a:r>
            <a:r>
              <a:rPr lang="en-US" altLang="ko-KR" dirty="0" err="1"/>
              <a:t>AMPlab</a:t>
            </a:r>
            <a:r>
              <a:rPr lang="en-US" altLang="ko-KR" dirty="0"/>
              <a:t> UC Berkeley, 2009</a:t>
            </a:r>
          </a:p>
          <a:p>
            <a:r>
              <a:rPr lang="en-US" altLang="ko-KR" dirty="0"/>
              <a:t>Spark: Managing and coordinating the execution of tasks on data across a cluster of computers</a:t>
            </a:r>
          </a:p>
          <a:p>
            <a:r>
              <a:rPr lang="en-US" altLang="ko-KR" dirty="0"/>
              <a:t>Hadoop uses shared </a:t>
            </a:r>
            <a:r>
              <a:rPr lang="en-US" altLang="ko-KR" dirty="0">
                <a:solidFill>
                  <a:srgbClr val="00B0F0"/>
                </a:solidFill>
              </a:rPr>
              <a:t>file system</a:t>
            </a:r>
            <a:r>
              <a:rPr lang="en-US" altLang="ko-KR" dirty="0"/>
              <a:t> (disk)</a:t>
            </a:r>
          </a:p>
          <a:p>
            <a:r>
              <a:rPr lang="en-US" altLang="ko-KR" dirty="0"/>
              <a:t>Spark uses shared </a:t>
            </a:r>
            <a:r>
              <a:rPr lang="en-US" altLang="ko-KR" dirty="0">
                <a:solidFill>
                  <a:srgbClr val="00B0F0"/>
                </a:solidFill>
              </a:rPr>
              <a:t>memory</a:t>
            </a:r>
            <a:r>
              <a:rPr lang="en-US" altLang="ko-KR" dirty="0"/>
              <a:t> – faster, lower latency</a:t>
            </a:r>
          </a:p>
          <a:p>
            <a:r>
              <a:rPr lang="en-US" altLang="ko-KR" dirty="0"/>
              <a:t>Will be used in this course</a:t>
            </a:r>
            <a:endParaRPr lang="ko-KR" altLang="en-US" dirty="0"/>
          </a:p>
        </p:txBody>
      </p:sp>
    </p:spTree>
    <p:extLst>
      <p:ext uri="{BB962C8B-B14F-4D97-AF65-F5344CB8AC3E}">
        <p14:creationId xmlns:p14="http://schemas.microsoft.com/office/powerpoint/2010/main" val="4246905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p:txBody>
          <a:bodyPr/>
          <a:lstStyle/>
          <a:p>
            <a:r>
              <a:rPr lang="en-US" dirty="0">
                <a:solidFill>
                  <a:srgbClr val="00B0F0"/>
                </a:solidFill>
              </a:rPr>
              <a:t>Topics</a:t>
            </a:r>
          </a:p>
        </p:txBody>
      </p:sp>
      <p:sp>
        <p:nvSpPr>
          <p:cNvPr id="44035" name="Rectangle 1027"/>
          <p:cNvSpPr>
            <a:spLocks noGrp="1" noChangeArrowheads="1"/>
          </p:cNvSpPr>
          <p:nvPr>
            <p:ph idx="1"/>
          </p:nvPr>
        </p:nvSpPr>
        <p:spPr>
          <a:xfrm>
            <a:off x="1905000" y="1371600"/>
            <a:ext cx="8229600" cy="4724400"/>
          </a:xfrm>
        </p:spPr>
        <p:txBody>
          <a:bodyPr rtlCol="0">
            <a:normAutofit/>
          </a:bodyPr>
          <a:lstStyle/>
          <a:p>
            <a:pPr>
              <a:defRPr/>
            </a:pPr>
            <a:r>
              <a:rPr lang="en-US" dirty="0"/>
              <a:t>Scope: Big Data &amp; Analytics</a:t>
            </a:r>
          </a:p>
          <a:p>
            <a:pPr>
              <a:defRPr/>
            </a:pPr>
            <a:r>
              <a:rPr lang="en-US" dirty="0"/>
              <a:t>Topics:</a:t>
            </a:r>
          </a:p>
          <a:p>
            <a:pPr lvl="1">
              <a:buFont typeface="Arial" pitchFamily="34" charset="0"/>
              <a:buChar char="–"/>
              <a:defRPr/>
            </a:pPr>
            <a:r>
              <a:rPr lang="en-US" dirty="0"/>
              <a:t>Introduction to Big data architectures</a:t>
            </a:r>
          </a:p>
          <a:p>
            <a:pPr lvl="1">
              <a:buFont typeface="Arial" pitchFamily="34" charset="0"/>
              <a:buChar char="–"/>
              <a:defRPr/>
            </a:pPr>
            <a:r>
              <a:rPr lang="en-US" dirty="0"/>
              <a:t>Python + libraries (</a:t>
            </a:r>
            <a:r>
              <a:rPr lang="en-US" dirty="0" err="1"/>
              <a:t>pyspark</a:t>
            </a:r>
            <a:r>
              <a:rPr lang="en-US" dirty="0"/>
              <a:t>)</a:t>
            </a:r>
          </a:p>
          <a:p>
            <a:pPr lvl="1">
              <a:buFont typeface="Arial" pitchFamily="34" charset="0"/>
              <a:buChar char="–"/>
              <a:defRPr/>
            </a:pPr>
            <a:r>
              <a:rPr lang="en-US" dirty="0"/>
              <a:t>SPARK/Map-Reduce Programming</a:t>
            </a:r>
          </a:p>
          <a:p>
            <a:pPr lvl="1">
              <a:buFont typeface="Arial" pitchFamily="34" charset="0"/>
              <a:buChar char="–"/>
              <a:defRPr/>
            </a:pPr>
            <a:r>
              <a:rPr lang="en-US" dirty="0"/>
              <a:t>Machine learning on big data architectures</a:t>
            </a:r>
          </a:p>
          <a:p>
            <a:pPr lvl="1">
              <a:buFont typeface="Arial" pitchFamily="34" charset="0"/>
              <a:buChar char="–"/>
              <a:defRPr/>
            </a:pPr>
            <a:endParaRPr lang="en-US" dirty="0"/>
          </a:p>
          <a:p>
            <a:pPr lvl="1">
              <a:buFont typeface="Arial" pitchFamily="34" charset="0"/>
              <a:buChar char="–"/>
              <a:defRPr/>
            </a:pPr>
            <a:endParaRPr lang="en-US" dirty="0"/>
          </a:p>
          <a:p>
            <a:pPr lvl="1">
              <a:buFont typeface="Arial" pitchFamily="34" charset="0"/>
              <a:buChar char="–"/>
              <a:defRPr/>
            </a:pPr>
            <a:endParaRPr lang="en-US" dirty="0"/>
          </a:p>
          <a:p>
            <a:pPr lvl="1">
              <a:buFont typeface="Arial" pitchFamily="34" charset="0"/>
              <a:buChar char="–"/>
              <a:defRPr/>
            </a:pPr>
            <a:endParaRPr lang="en-US" dirty="0"/>
          </a:p>
        </p:txBody>
      </p:sp>
      <p:sp>
        <p:nvSpPr>
          <p:cNvPr id="6" name="Slide Number Placeholder 5"/>
          <p:cNvSpPr>
            <a:spLocks noGrp="1"/>
          </p:cNvSpPr>
          <p:nvPr>
            <p:ph type="sldNum" sz="quarter" idx="12"/>
          </p:nvPr>
        </p:nvSpPr>
        <p:spPr/>
        <p:txBody>
          <a:bodyPr/>
          <a:lstStyle/>
          <a:p>
            <a:pPr>
              <a:defRPr/>
            </a:pPr>
            <a:fld id="{697E7377-4BC1-4D17-9B13-87F74FF187A3}" type="slidenum">
              <a:rPr lang="en-US"/>
              <a:pPr>
                <a:defRPr/>
              </a:pPr>
              <a:t>28</a:t>
            </a:fld>
            <a:endParaRPr lang="en-US"/>
          </a:p>
        </p:txBody>
      </p:sp>
    </p:spTree>
    <p:extLst>
      <p:ext uri="{BB962C8B-B14F-4D97-AF65-F5344CB8AC3E}">
        <p14:creationId xmlns:p14="http://schemas.microsoft.com/office/powerpoint/2010/main" val="121687759"/>
      </p:ext>
    </p:extLst>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AB4502A-440E-0840-BE30-64BD0B189E61}"/>
              </a:ext>
            </a:extLst>
          </p:cNvPr>
          <p:cNvSpPr>
            <a:spLocks noGrp="1"/>
          </p:cNvSpPr>
          <p:nvPr>
            <p:ph sz="half" idx="1"/>
          </p:nvPr>
        </p:nvSpPr>
        <p:spPr>
          <a:xfrm>
            <a:off x="349857" y="1041620"/>
            <a:ext cx="11034116" cy="5446643"/>
          </a:xfrm>
        </p:spPr>
        <p:txBody>
          <a:bodyPr/>
          <a:lstStyle/>
          <a:p>
            <a:r>
              <a:rPr lang="en-US" dirty="0"/>
              <a:t>Instructor: Sung </a:t>
            </a:r>
            <a:r>
              <a:rPr lang="en-US" dirty="0" err="1"/>
              <a:t>Hoon</a:t>
            </a:r>
            <a:r>
              <a:rPr lang="en-US" dirty="0"/>
              <a:t> Lim (</a:t>
            </a:r>
            <a:r>
              <a:rPr lang="ko-KR" altLang="en-US" dirty="0">
                <a:latin typeface="맑은 고딕" panose="020B0503020000020004" pitchFamily="50" charset="-127"/>
                <a:ea typeface="맑은 고딕" panose="020B0503020000020004" pitchFamily="50" charset="-127"/>
              </a:rPr>
              <a:t>임성훈</a:t>
            </a:r>
            <a:r>
              <a:rPr lang="en-US" altLang="ko-KR" dirty="0"/>
              <a:t>)</a:t>
            </a:r>
          </a:p>
          <a:p>
            <a:pPr lvl="1"/>
            <a:r>
              <a:rPr lang="en-US" dirty="0"/>
              <a:t>Office: </a:t>
            </a:r>
            <a:r>
              <a:rPr lang="en-US" altLang="ko-KR" dirty="0"/>
              <a:t>SW (</a:t>
            </a:r>
            <a:r>
              <a:rPr lang="ko-KR" altLang="en-US" dirty="0">
                <a:latin typeface="맑은 고딕" panose="020B0503020000020004" pitchFamily="50" charset="-127"/>
                <a:ea typeface="맑은 고딕" panose="020B0503020000020004" pitchFamily="50" charset="-127"/>
              </a:rPr>
              <a:t>공학관</a:t>
            </a:r>
            <a:r>
              <a:rPr lang="en-US" altLang="ko-KR" dirty="0"/>
              <a:t>)</a:t>
            </a:r>
            <a:r>
              <a:rPr lang="ko-KR" altLang="en-US" dirty="0"/>
              <a:t> </a:t>
            </a:r>
            <a:r>
              <a:rPr lang="en-US" altLang="ko-KR" dirty="0"/>
              <a:t>1242</a:t>
            </a:r>
          </a:p>
          <a:p>
            <a:pPr lvl="1"/>
            <a:r>
              <a:rPr lang="en-US" dirty="0"/>
              <a:t>Email: </a:t>
            </a:r>
            <a:r>
              <a:rPr lang="en-US" dirty="0">
                <a:hlinkClick r:id="rId2"/>
              </a:rPr>
              <a:t>shlim@hallym.ac.kr</a:t>
            </a:r>
            <a:endParaRPr lang="en-US" dirty="0"/>
          </a:p>
          <a:p>
            <a:pPr lvl="1"/>
            <a:r>
              <a:rPr lang="en-US" dirty="0"/>
              <a:t>Office hours: Tuesdays after class or by appointment</a:t>
            </a:r>
          </a:p>
          <a:p>
            <a:pPr lvl="1"/>
            <a:r>
              <a:rPr lang="en-US" altLang="ko-KR" dirty="0"/>
              <a:t>Class: 1101A, 1116-1, Tues. Thurs. 3, 4</a:t>
            </a:r>
            <a:endParaRPr lang="en-US" dirty="0"/>
          </a:p>
          <a:p>
            <a:r>
              <a:rPr lang="en-US" dirty="0"/>
              <a:t>TA: </a:t>
            </a:r>
            <a:r>
              <a:rPr lang="ko-KR" altLang="en-US" dirty="0">
                <a:latin typeface="맑은 고딕" panose="020B0503020000020004" pitchFamily="50" charset="-127"/>
                <a:ea typeface="맑은 고딕" panose="020B0503020000020004" pitchFamily="50" charset="-127"/>
              </a:rPr>
              <a:t>이진우</a:t>
            </a:r>
            <a:endParaRPr lang="en-US" altLang="ko-KR" dirty="0">
              <a:latin typeface="맑은 고딕" panose="020B0503020000020004" pitchFamily="50" charset="-127"/>
              <a:ea typeface="맑은 고딕" panose="020B0503020000020004" pitchFamily="50" charset="-127"/>
            </a:endParaRPr>
          </a:p>
          <a:p>
            <a:pPr lvl="1"/>
            <a:r>
              <a:rPr lang="en-US" dirty="0"/>
              <a:t>Office: </a:t>
            </a:r>
            <a:r>
              <a:rPr lang="en-US" altLang="ko-KR" dirty="0"/>
              <a:t>1314</a:t>
            </a:r>
            <a:endParaRPr lang="en-US" dirty="0"/>
          </a:p>
          <a:p>
            <a:pPr lvl="1"/>
            <a:r>
              <a:rPr lang="en-US" dirty="0"/>
              <a:t>Email: </a:t>
            </a:r>
            <a:r>
              <a:rPr lang="en-US" dirty="0">
                <a:hlinkClick r:id="rId3"/>
              </a:rPr>
              <a:t>sempre813@naver.com</a:t>
            </a:r>
            <a:r>
              <a:rPr lang="en-US" dirty="0"/>
              <a:t> </a:t>
            </a:r>
          </a:p>
          <a:p>
            <a:r>
              <a:rPr lang="en-US" dirty="0"/>
              <a:t>Webpage: </a:t>
            </a:r>
            <a:r>
              <a:rPr lang="en-US" dirty="0" err="1"/>
              <a:t>Github</a:t>
            </a:r>
            <a:r>
              <a:rPr lang="en-US" dirty="0"/>
              <a:t> xxx</a:t>
            </a:r>
            <a:r>
              <a:rPr lang="en-US" altLang="ko-KR" dirty="0"/>
              <a:t>,</a:t>
            </a:r>
            <a:r>
              <a:rPr lang="ko-KR" altLang="en-US" dirty="0"/>
              <a:t> </a:t>
            </a:r>
            <a:r>
              <a:rPr lang="en-US" altLang="ko-KR" dirty="0"/>
              <a:t>smart campus</a:t>
            </a:r>
            <a:endParaRPr lang="en-US" dirty="0"/>
          </a:p>
          <a:p>
            <a:pPr lvl="1"/>
            <a:endParaRPr lang="en-US" dirty="0"/>
          </a:p>
        </p:txBody>
      </p:sp>
      <p:sp>
        <p:nvSpPr>
          <p:cNvPr id="2" name="Title 1">
            <a:extLst>
              <a:ext uri="{FF2B5EF4-FFF2-40B4-BE49-F238E27FC236}">
                <a16:creationId xmlns:a16="http://schemas.microsoft.com/office/drawing/2014/main" id="{0381A5E6-D209-2647-8E05-E0662503C426}"/>
              </a:ext>
            </a:extLst>
          </p:cNvPr>
          <p:cNvSpPr>
            <a:spLocks noGrp="1"/>
          </p:cNvSpPr>
          <p:nvPr>
            <p:ph type="title"/>
          </p:nvPr>
        </p:nvSpPr>
        <p:spPr/>
        <p:txBody>
          <a:bodyPr/>
          <a:lstStyle/>
          <a:p>
            <a:r>
              <a:rPr lang="en-US" dirty="0">
                <a:solidFill>
                  <a:srgbClr val="00B0F0"/>
                </a:solidFill>
                <a:latin typeface="+mj-lt"/>
              </a:rPr>
              <a:t>Welcome! </a:t>
            </a:r>
          </a:p>
        </p:txBody>
      </p:sp>
    </p:spTree>
    <p:extLst>
      <p:ext uri="{BB962C8B-B14F-4D97-AF65-F5344CB8AC3E}">
        <p14:creationId xmlns:p14="http://schemas.microsoft.com/office/powerpoint/2010/main" val="3631615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AD91EC-31E7-3945-AB9B-C40D4D8F429A}"/>
              </a:ext>
            </a:extLst>
          </p:cNvPr>
          <p:cNvSpPr>
            <a:spLocks noGrp="1"/>
          </p:cNvSpPr>
          <p:nvPr>
            <p:ph type="title"/>
          </p:nvPr>
        </p:nvSpPr>
        <p:spPr/>
        <p:txBody>
          <a:bodyPr/>
          <a:lstStyle/>
          <a:p>
            <a:r>
              <a:rPr lang="en-US" dirty="0"/>
              <a:t>Class Information</a:t>
            </a:r>
          </a:p>
        </p:txBody>
      </p:sp>
      <p:sp>
        <p:nvSpPr>
          <p:cNvPr id="6" name="Content Placeholder 5">
            <a:extLst>
              <a:ext uri="{FF2B5EF4-FFF2-40B4-BE49-F238E27FC236}">
                <a16:creationId xmlns:a16="http://schemas.microsoft.com/office/drawing/2014/main" id="{FE86D28A-D98A-9448-A400-AC5419980B7E}"/>
              </a:ext>
            </a:extLst>
          </p:cNvPr>
          <p:cNvSpPr>
            <a:spLocks noGrp="1"/>
          </p:cNvSpPr>
          <p:nvPr>
            <p:ph idx="1"/>
          </p:nvPr>
        </p:nvSpPr>
        <p:spPr/>
        <p:txBody>
          <a:bodyPr/>
          <a:lstStyle/>
          <a:p>
            <a:r>
              <a:rPr lang="en-US" dirty="0"/>
              <a:t>English class</a:t>
            </a:r>
          </a:p>
          <a:p>
            <a:pPr lvl="1"/>
            <a:r>
              <a:rPr lang="en-US" dirty="0"/>
              <a:t>References and class notes will be in English</a:t>
            </a:r>
          </a:p>
          <a:p>
            <a:r>
              <a:rPr lang="en-US" dirty="0"/>
              <a:t>Syllabus will be modified with feedback</a:t>
            </a:r>
          </a:p>
        </p:txBody>
      </p:sp>
    </p:spTree>
    <p:extLst>
      <p:ext uri="{BB962C8B-B14F-4D97-AF65-F5344CB8AC3E}">
        <p14:creationId xmlns:p14="http://schemas.microsoft.com/office/powerpoint/2010/main" val="2356106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724" y="113767"/>
            <a:ext cx="6586491" cy="800634"/>
          </a:xfrm>
        </p:spPr>
        <p:txBody>
          <a:bodyPr>
            <a:normAutofit/>
          </a:bodyPr>
          <a:lstStyle/>
          <a:p>
            <a:r>
              <a:rPr lang="en-US" dirty="0">
                <a:solidFill>
                  <a:srgbClr val="00B0F0"/>
                </a:solidFill>
              </a:rPr>
              <a:t>Textbooks</a:t>
            </a:r>
          </a:p>
        </p:txBody>
      </p:sp>
      <p:sp>
        <p:nvSpPr>
          <p:cNvPr id="47107" name="Rectangle 3"/>
          <p:cNvSpPr>
            <a:spLocks noGrp="1" noChangeArrowheads="1"/>
          </p:cNvSpPr>
          <p:nvPr>
            <p:ph idx="1"/>
          </p:nvPr>
        </p:nvSpPr>
        <p:spPr>
          <a:xfrm>
            <a:off x="457724" y="1413536"/>
            <a:ext cx="6586489" cy="4790883"/>
          </a:xfrm>
        </p:spPr>
        <p:txBody>
          <a:bodyPr rtlCol="0">
            <a:normAutofit/>
          </a:bodyPr>
          <a:lstStyle/>
          <a:p>
            <a:pPr>
              <a:defRPr/>
            </a:pPr>
            <a:r>
              <a:rPr lang="en-US" sz="2000" dirty="0"/>
              <a:t>No Official Textbooks</a:t>
            </a:r>
          </a:p>
          <a:p>
            <a:pPr>
              <a:defRPr/>
            </a:pPr>
            <a:r>
              <a:rPr lang="en-US" sz="2000" dirty="0"/>
              <a:t>Main Reference: Spark the definitive guide, Bill Chambers, O’Reilly</a:t>
            </a:r>
          </a:p>
          <a:p>
            <a:pPr>
              <a:defRPr/>
            </a:pPr>
            <a:r>
              <a:rPr lang="en-US" sz="2000" dirty="0"/>
              <a:t>References: </a:t>
            </a:r>
          </a:p>
          <a:p>
            <a:pPr lvl="1">
              <a:defRPr/>
            </a:pPr>
            <a:r>
              <a:rPr lang="en-US" sz="2000" i="1" dirty="0"/>
              <a:t>Python for Data Analysis</a:t>
            </a:r>
            <a:r>
              <a:rPr lang="en-US" sz="2000" dirty="0"/>
              <a:t>, by McKinney, from O'Reilly</a:t>
            </a:r>
          </a:p>
          <a:p>
            <a:pPr lvl="1">
              <a:defRPr/>
            </a:pPr>
            <a:r>
              <a:rPr lang="en-US" sz="2000" i="1" dirty="0"/>
              <a:t>Data Science from scratch, Joel Grus, O’Reilly</a:t>
            </a:r>
          </a:p>
          <a:p>
            <a:pPr lvl="1">
              <a:defRPr/>
            </a:pPr>
            <a:r>
              <a:rPr lang="en-US" sz="2000" i="1" dirty="0"/>
              <a:t>…</a:t>
            </a:r>
          </a:p>
          <a:p>
            <a:pPr lvl="1">
              <a:defRPr/>
            </a:pPr>
            <a:endParaRPr lang="en-US" sz="1800" i="1" dirty="0"/>
          </a:p>
        </p:txBody>
      </p:sp>
      <p:sp>
        <p:nvSpPr>
          <p:cNvPr id="6" name="Slide Number Placeholder 5"/>
          <p:cNvSpPr>
            <a:spLocks noGrp="1"/>
          </p:cNvSpPr>
          <p:nvPr>
            <p:ph type="sldNum" sz="quarter" idx="12"/>
          </p:nvPr>
        </p:nvSpPr>
        <p:spPr>
          <a:xfrm>
            <a:off x="8610600" y="6356350"/>
            <a:ext cx="2743200" cy="365125"/>
          </a:xfrm>
        </p:spPr>
        <p:txBody>
          <a:bodyPr>
            <a:normAutofit/>
          </a:bodyPr>
          <a:lstStyle/>
          <a:p>
            <a:pPr>
              <a:spcAft>
                <a:spcPts val="600"/>
              </a:spcAft>
              <a:defRPr/>
            </a:pPr>
            <a:fld id="{77CDE91A-45E3-48B8-AA79-3677A2F5957D}" type="slidenum">
              <a:rPr lang="en-US" smtClean="0">
                <a:solidFill>
                  <a:srgbClr val="FFFFFF"/>
                </a:solidFill>
              </a:rPr>
              <a:pPr>
                <a:spcAft>
                  <a:spcPts val="600"/>
                </a:spcAft>
                <a:defRPr/>
              </a:pPr>
              <a:t>5</a:t>
            </a:fld>
            <a:endParaRPr lang="en-US">
              <a:solidFill>
                <a:srgbClr val="FFFFFF"/>
              </a:solidFill>
            </a:endParaRPr>
          </a:p>
        </p:txBody>
      </p:sp>
      <p:pic>
        <p:nvPicPr>
          <p:cNvPr id="5" name="Picture 4">
            <a:extLst>
              <a:ext uri="{FF2B5EF4-FFF2-40B4-BE49-F238E27FC236}">
                <a16:creationId xmlns:a16="http://schemas.microsoft.com/office/drawing/2014/main" id="{BB445854-11BB-A04A-A026-C417554DBE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0945" y="1499205"/>
            <a:ext cx="3665719" cy="4983312"/>
          </a:xfrm>
          <a:prstGeom prst="rect">
            <a:avLst/>
          </a:prstGeom>
        </p:spPr>
      </p:pic>
    </p:spTree>
    <p:extLst>
      <p:ext uri="{BB962C8B-B14F-4D97-AF65-F5344CB8AC3E}">
        <p14:creationId xmlns:p14="http://schemas.microsoft.com/office/powerpoint/2010/main" val="1368642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218" name="Rectangle 1026"/>
          <p:cNvSpPr>
            <a:spLocks noGrp="1" noChangeArrowheads="1"/>
          </p:cNvSpPr>
          <p:nvPr>
            <p:ph type="title"/>
          </p:nvPr>
        </p:nvSpPr>
        <p:spPr>
          <a:xfrm>
            <a:off x="1179226" y="826680"/>
            <a:ext cx="9833548" cy="1325563"/>
          </a:xfrm>
        </p:spPr>
        <p:txBody>
          <a:bodyPr>
            <a:normAutofit/>
          </a:bodyPr>
          <a:lstStyle/>
          <a:p>
            <a:pPr algn="ctr"/>
            <a:r>
              <a:rPr lang="en-US" sz="4000">
                <a:solidFill>
                  <a:srgbClr val="FFFFFF"/>
                </a:solidFill>
              </a:rPr>
              <a:t>Course Prerequisite </a:t>
            </a:r>
          </a:p>
        </p:txBody>
      </p:sp>
      <p:sp>
        <p:nvSpPr>
          <p:cNvPr id="9219" name="Rectangle 1027"/>
          <p:cNvSpPr>
            <a:spLocks noGrp="1" noChangeArrowheads="1"/>
          </p:cNvSpPr>
          <p:nvPr>
            <p:ph idx="1"/>
          </p:nvPr>
        </p:nvSpPr>
        <p:spPr>
          <a:xfrm>
            <a:off x="1179226" y="3092970"/>
            <a:ext cx="9833548" cy="2693976"/>
          </a:xfrm>
        </p:spPr>
        <p:txBody>
          <a:bodyPr>
            <a:normAutofit/>
          </a:bodyPr>
          <a:lstStyle/>
          <a:p>
            <a:pPr lvl="1"/>
            <a:r>
              <a:rPr lang="en-US" sz="2000" dirty="0">
                <a:solidFill>
                  <a:srgbClr val="000000"/>
                </a:solidFill>
              </a:rPr>
              <a:t>Python Programming! or SCALA</a:t>
            </a:r>
          </a:p>
          <a:p>
            <a:pPr lvl="1"/>
            <a:endParaRPr lang="en-US" sz="2000" dirty="0">
              <a:solidFill>
                <a:srgbClr val="000000"/>
              </a:solidFill>
            </a:endParaRPr>
          </a:p>
        </p:txBody>
      </p:sp>
      <p:sp>
        <p:nvSpPr>
          <p:cNvPr id="6" name="Slide Number Placeholder 5"/>
          <p:cNvSpPr>
            <a:spLocks noGrp="1"/>
          </p:cNvSpPr>
          <p:nvPr>
            <p:ph type="sldNum" sz="quarter" idx="12"/>
          </p:nvPr>
        </p:nvSpPr>
        <p:spPr>
          <a:xfrm>
            <a:off x="10825930" y="6223702"/>
            <a:ext cx="570728" cy="314067"/>
          </a:xfrm>
        </p:spPr>
        <p:txBody>
          <a:bodyPr>
            <a:normAutofit/>
          </a:bodyPr>
          <a:lstStyle/>
          <a:p>
            <a:pPr>
              <a:spcAft>
                <a:spcPts val="600"/>
              </a:spcAft>
              <a:defRPr/>
            </a:pPr>
            <a:fld id="{61B5E52D-4B8D-48DD-8572-D0B414D50355}" type="slidenum">
              <a:rPr lang="en-US" sz="1000">
                <a:solidFill>
                  <a:srgbClr val="898989"/>
                </a:solidFill>
              </a:rPr>
              <a:pPr>
                <a:spcAft>
                  <a:spcPts val="600"/>
                </a:spcAft>
                <a:defRPr/>
              </a:pPr>
              <a:t>6</a:t>
            </a:fld>
            <a:endParaRPr lang="en-US" sz="1000">
              <a:solidFill>
                <a:srgbClr val="898989"/>
              </a:solidFill>
            </a:endParaRPr>
          </a:p>
        </p:txBody>
      </p:sp>
    </p:spTree>
    <p:extLst>
      <p:ext uri="{BB962C8B-B14F-4D97-AF65-F5344CB8AC3E}">
        <p14:creationId xmlns:p14="http://schemas.microsoft.com/office/powerpoint/2010/main" val="3468008933"/>
      </p:ext>
    </p:extLst>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solidFill>
                  <a:srgbClr val="00B0F0"/>
                </a:solidFill>
              </a:rPr>
              <a:t>This course is not for you…</a:t>
            </a:r>
          </a:p>
        </p:txBody>
      </p:sp>
      <p:sp>
        <p:nvSpPr>
          <p:cNvPr id="4" name="Content Placeholder 3"/>
          <p:cNvSpPr>
            <a:spLocks noGrp="1"/>
          </p:cNvSpPr>
          <p:nvPr>
            <p:ph idx="1"/>
          </p:nvPr>
        </p:nvSpPr>
        <p:spPr/>
        <p:txBody>
          <a:bodyPr>
            <a:normAutofit/>
          </a:bodyPr>
          <a:lstStyle/>
          <a:p>
            <a:r>
              <a:rPr lang="en-US" dirty="0"/>
              <a:t>If you do not have a python programming background</a:t>
            </a:r>
          </a:p>
          <a:p>
            <a:pPr lvl="1"/>
            <a:r>
              <a:rPr lang="en-US" dirty="0"/>
              <a:t>This course is not about only programming</a:t>
            </a:r>
          </a:p>
          <a:p>
            <a:pPr lvl="1"/>
            <a:r>
              <a:rPr lang="en-US" dirty="0"/>
              <a:t>Focus on how to manage and process Big Data </a:t>
            </a:r>
          </a:p>
          <a:p>
            <a:pPr lvl="1"/>
            <a:endParaRPr lang="en-US" dirty="0"/>
          </a:p>
          <a:p>
            <a:r>
              <a:rPr lang="en-US" dirty="0"/>
              <a:t>No previous experience necessary in</a:t>
            </a:r>
          </a:p>
          <a:p>
            <a:pPr lvl="1"/>
            <a:r>
              <a:rPr lang="en-US" dirty="0"/>
              <a:t>SPARK</a:t>
            </a:r>
          </a:p>
          <a:p>
            <a:pPr lvl="1"/>
            <a:r>
              <a:rPr lang="en-US" dirty="0"/>
              <a:t>MapReduce</a:t>
            </a:r>
          </a:p>
          <a:p>
            <a:pPr lvl="1"/>
            <a:r>
              <a:rPr lang="en-US" dirty="0"/>
              <a:t>Parallel and distributed programming</a:t>
            </a:r>
          </a:p>
        </p:txBody>
      </p:sp>
    </p:spTree>
    <p:extLst>
      <p:ext uri="{BB962C8B-B14F-4D97-AF65-F5344CB8AC3E}">
        <p14:creationId xmlns:p14="http://schemas.microsoft.com/office/powerpoint/2010/main" val="1384131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solidFill>
                  <a:srgbClr val="00B0F0"/>
                </a:solidFill>
              </a:rPr>
              <a:t>Grade Scheme</a:t>
            </a:r>
          </a:p>
        </p:txBody>
      </p:sp>
      <p:sp>
        <p:nvSpPr>
          <p:cNvPr id="43011" name="Rectangle 3"/>
          <p:cNvSpPr>
            <a:spLocks noGrp="1" noChangeArrowheads="1"/>
          </p:cNvSpPr>
          <p:nvPr>
            <p:ph idx="1"/>
          </p:nvPr>
        </p:nvSpPr>
        <p:spPr>
          <a:xfrm>
            <a:off x="1981200" y="1295401"/>
            <a:ext cx="8229600" cy="4525963"/>
          </a:xfrm>
        </p:spPr>
        <p:txBody>
          <a:bodyPr rtlCol="0">
            <a:normAutofit/>
          </a:bodyPr>
          <a:lstStyle/>
          <a:p>
            <a:pPr marL="0" indent="0">
              <a:buNone/>
              <a:defRPr/>
            </a:pPr>
            <a:endParaRPr lang="en-US" dirty="0"/>
          </a:p>
          <a:p>
            <a:pPr>
              <a:defRPr/>
            </a:pPr>
            <a:endParaRPr lang="en-US" dirty="0"/>
          </a:p>
          <a:p>
            <a:pPr marL="457200" lvl="1" indent="0">
              <a:buNone/>
              <a:defRPr/>
            </a:pPr>
            <a:endParaRPr lang="en-US" dirty="0"/>
          </a:p>
          <a:p>
            <a:pPr lvl="1">
              <a:buFont typeface="Arial" pitchFamily="34" charset="0"/>
              <a:buChar char="–"/>
              <a:defRPr/>
            </a:pPr>
            <a:endParaRPr lang="en-US" dirty="0"/>
          </a:p>
          <a:p>
            <a:pPr marL="457200" lvl="1" indent="0">
              <a:buNone/>
              <a:defRPr/>
            </a:pPr>
            <a:endParaRPr lang="en-US" dirty="0"/>
          </a:p>
        </p:txBody>
      </p:sp>
      <p:sp>
        <p:nvSpPr>
          <p:cNvPr id="23" name="Slide Number Placeholder 5"/>
          <p:cNvSpPr>
            <a:spLocks noGrp="1"/>
          </p:cNvSpPr>
          <p:nvPr>
            <p:ph type="sldNum" sz="quarter" idx="12"/>
          </p:nvPr>
        </p:nvSpPr>
        <p:spPr/>
        <p:txBody>
          <a:bodyPr/>
          <a:lstStyle/>
          <a:p>
            <a:pPr>
              <a:defRPr/>
            </a:pPr>
            <a:fld id="{5F52F507-DB05-4A0B-BD4A-8C5B8CBE7AA3}" type="slidenum">
              <a:rPr lang="en-US"/>
              <a:pPr>
                <a:defRPr/>
              </a:pPr>
              <a:t>8</a:t>
            </a:fld>
            <a:endParaRPr lang="en-US"/>
          </a:p>
        </p:txBody>
      </p:sp>
      <p:graphicFrame>
        <p:nvGraphicFramePr>
          <p:cNvPr id="43122" name="Group 114"/>
          <p:cNvGraphicFramePr>
            <a:graphicFrameLocks noGrp="1"/>
          </p:cNvGraphicFramePr>
          <p:nvPr>
            <p:extLst>
              <p:ext uri="{D42A27DB-BD31-4B8C-83A1-F6EECF244321}">
                <p14:modId xmlns:p14="http://schemas.microsoft.com/office/powerpoint/2010/main" val="388998047"/>
              </p:ext>
            </p:extLst>
          </p:nvPr>
        </p:nvGraphicFramePr>
        <p:xfrm>
          <a:off x="3404797" y="1293812"/>
          <a:ext cx="6515158" cy="4527552"/>
        </p:xfrm>
        <a:graphic>
          <a:graphicData uri="http://schemas.openxmlformats.org/drawingml/2006/table">
            <a:tbl>
              <a:tblPr/>
              <a:tblGrid>
                <a:gridCol w="3370176">
                  <a:extLst>
                    <a:ext uri="{9D8B030D-6E8A-4147-A177-3AD203B41FA5}">
                      <a16:colId xmlns:a16="http://schemas.microsoft.com/office/drawing/2014/main" val="20000"/>
                    </a:ext>
                  </a:extLst>
                </a:gridCol>
                <a:gridCol w="3144982">
                  <a:extLst>
                    <a:ext uri="{9D8B030D-6E8A-4147-A177-3AD203B41FA5}">
                      <a16:colId xmlns:a16="http://schemas.microsoft.com/office/drawing/2014/main" val="20001"/>
                    </a:ext>
                  </a:extLst>
                </a:gridCol>
              </a:tblGrid>
              <a:tr h="81999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a:ln>
                            <a:noFill/>
                          </a:ln>
                          <a:solidFill>
                            <a:schemeClr val="tx1"/>
                          </a:solidFill>
                          <a:effectLst/>
                          <a:latin typeface="Tahoma" pitchFamily="34" charset="0"/>
                        </a:rPr>
                        <a:t>Homework</a:t>
                      </a:r>
                    </a:p>
                  </a:txBody>
                  <a:tcPr marT="45708" marB="45708" horzOverflow="overflow">
                    <a:lnL w="12700" cap="flat" cmpd="sng" algn="ctr">
                      <a:solidFill>
                        <a:schemeClr val="bg1"/>
                      </a:solidFill>
                      <a:prstDash val="solid"/>
                      <a:round/>
                      <a:headEnd type="none" w="sm" len="sm"/>
                      <a:tailEnd type="none" w="sm" len="sm"/>
                    </a:lnL>
                    <a:lnR w="12700" cap="flat" cmpd="sng" algn="ctr">
                      <a:solidFill>
                        <a:schemeClr val="bg1"/>
                      </a:solidFill>
                      <a:prstDash val="solid"/>
                      <a:round/>
                      <a:headEnd type="none" w="sm" len="sm"/>
                      <a:tailEnd type="none" w="sm" len="sm"/>
                    </a:lnR>
                    <a:lnT w="12700" cap="flat" cmpd="sng" algn="ctr">
                      <a:solidFill>
                        <a:schemeClr val="bg1"/>
                      </a:solidFill>
                      <a:prstDash val="solid"/>
                      <a:round/>
                      <a:headEnd type="none" w="sm" len="sm"/>
                      <a:tailEnd type="none" w="sm" len="sm"/>
                    </a:lnT>
                    <a:lnB w="12700" cap="flat" cmpd="sng" algn="ctr">
                      <a:solidFill>
                        <a:schemeClr val="bg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a:ln>
                            <a:noFill/>
                          </a:ln>
                          <a:solidFill>
                            <a:schemeClr val="tx1"/>
                          </a:solidFill>
                          <a:effectLst/>
                          <a:latin typeface="Tahoma" pitchFamily="34" charset="0"/>
                        </a:rPr>
                        <a:t>15%</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dirty="0">
                        <a:ln>
                          <a:noFill/>
                        </a:ln>
                        <a:solidFill>
                          <a:schemeClr val="tx1"/>
                        </a:solidFill>
                        <a:effectLst/>
                        <a:latin typeface="Tahoma" pitchFamily="34" charset="0"/>
                      </a:endParaRPr>
                    </a:p>
                  </a:txBody>
                  <a:tcPr marT="45708" marB="45708" horzOverflow="overflow">
                    <a:lnL w="12700" cap="flat" cmpd="sng" algn="ctr">
                      <a:solidFill>
                        <a:schemeClr val="bg1"/>
                      </a:solidFill>
                      <a:prstDash val="solid"/>
                      <a:round/>
                      <a:headEnd type="none" w="sm" len="sm"/>
                      <a:tailEnd type="none" w="sm" len="sm"/>
                    </a:lnL>
                    <a:lnR w="12700" cap="flat" cmpd="sng" algn="ctr">
                      <a:solidFill>
                        <a:schemeClr val="bg1"/>
                      </a:solidFill>
                      <a:prstDash val="solid"/>
                      <a:round/>
                      <a:headEnd type="none" w="sm" len="sm"/>
                      <a:tailEnd type="none" w="sm" len="sm"/>
                    </a:lnR>
                    <a:lnT w="12700" cap="flat" cmpd="sng" algn="ctr">
                      <a:solidFill>
                        <a:schemeClr val="bg1"/>
                      </a:solidFill>
                      <a:prstDash val="solid"/>
                      <a:round/>
                      <a:headEnd type="none" w="sm" len="sm"/>
                      <a:tailEnd type="none" w="sm" len="sm"/>
                    </a:lnT>
                    <a:lnB w="12700" cap="flat" cmpd="sng" algn="ctr">
                      <a:solidFill>
                        <a:schemeClr val="bg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63146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a:ln>
                            <a:noFill/>
                          </a:ln>
                          <a:solidFill>
                            <a:schemeClr val="tx1"/>
                          </a:solidFill>
                          <a:effectLst/>
                          <a:latin typeface="Tahoma" pitchFamily="34" charset="0"/>
                        </a:rPr>
                        <a:t>Project</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dirty="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a:ln>
                            <a:noFill/>
                          </a:ln>
                          <a:solidFill>
                            <a:schemeClr val="tx1"/>
                          </a:solidFill>
                          <a:effectLst/>
                          <a:latin typeface="Tahoma" pitchFamily="34" charset="0"/>
                        </a:rPr>
                        <a:t>Class Participation</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dirty="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sz="2400" b="0" i="0" u="none" strike="noStrike" cap="none" normalizeH="0" baseline="0" dirty="0">
                          <a:ln>
                            <a:noFill/>
                          </a:ln>
                          <a:solidFill>
                            <a:schemeClr val="tx1"/>
                          </a:solidFill>
                          <a:effectLst/>
                          <a:latin typeface="Tahoma" pitchFamily="34" charset="0"/>
                        </a:rPr>
                        <a:t>Midterm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dirty="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a:ln>
                            <a:noFill/>
                          </a:ln>
                          <a:solidFill>
                            <a:schemeClr val="tx1"/>
                          </a:solidFill>
                          <a:effectLst/>
                          <a:latin typeface="Tahoma" pitchFamily="34" charset="0"/>
                        </a:rPr>
                        <a:t>Final </a:t>
                      </a:r>
                    </a:p>
                  </a:txBody>
                  <a:tcPr marT="45708" marB="45708" horzOverflow="overflow">
                    <a:lnL w="12700" cap="flat" cmpd="sng" algn="ctr">
                      <a:solidFill>
                        <a:schemeClr val="bg1"/>
                      </a:solidFill>
                      <a:prstDash val="solid"/>
                      <a:round/>
                      <a:headEnd type="none" w="sm" len="sm"/>
                      <a:tailEnd type="none" w="sm" len="sm"/>
                    </a:lnL>
                    <a:lnR w="12700" cap="flat" cmpd="sng" algn="ctr">
                      <a:solidFill>
                        <a:schemeClr val="bg1"/>
                      </a:solidFill>
                      <a:prstDash val="solid"/>
                      <a:round/>
                      <a:headEnd type="none" w="sm" len="sm"/>
                      <a:tailEnd type="none" w="sm" len="sm"/>
                    </a:lnR>
                    <a:lnT w="12700" cap="flat" cmpd="sng" algn="ctr">
                      <a:solidFill>
                        <a:schemeClr val="bg1"/>
                      </a:solidFill>
                      <a:prstDash val="solid"/>
                      <a:round/>
                      <a:headEnd type="none" w="sm" len="sm"/>
                      <a:tailEnd type="none" w="sm" len="sm"/>
                    </a:lnT>
                    <a:lnB w="12700" cap="flat" cmpd="sng" algn="ctr">
                      <a:solidFill>
                        <a:schemeClr val="bg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a:ln>
                            <a:noFill/>
                          </a:ln>
                          <a:solidFill>
                            <a:schemeClr val="tx1"/>
                          </a:solidFill>
                          <a:effectLst/>
                          <a:latin typeface="Tahoma" pitchFamily="34" charset="0"/>
                        </a:rPr>
                        <a:t>20%</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dirty="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a:ln>
                            <a:noFill/>
                          </a:ln>
                          <a:solidFill>
                            <a:schemeClr val="tx1"/>
                          </a:solidFill>
                          <a:effectLst/>
                          <a:latin typeface="Tahoma" pitchFamily="34" charset="0"/>
                        </a:rPr>
                        <a:t>10%</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dirty="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ko-KR" sz="2400" b="0" i="0" u="none" strike="noStrike" cap="none" normalizeH="0" baseline="0" dirty="0">
                          <a:ln>
                            <a:noFill/>
                          </a:ln>
                          <a:solidFill>
                            <a:schemeClr val="tx1"/>
                          </a:solidFill>
                          <a:effectLst/>
                          <a:latin typeface="Tahoma" pitchFamily="34" charset="0"/>
                        </a:rPr>
                        <a:t>20%</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en-US" sz="2400" b="0" i="0" u="none" strike="noStrike" cap="none" normalizeH="0" baseline="0" dirty="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ko-KR" sz="2400" b="0" i="0" u="none" strike="noStrike" cap="none" normalizeH="0" baseline="0" dirty="0">
                          <a:ln>
                            <a:noFill/>
                          </a:ln>
                          <a:solidFill>
                            <a:schemeClr val="tx1"/>
                          </a:solidFill>
                          <a:effectLst/>
                          <a:latin typeface="Tahoma" pitchFamily="34" charset="0"/>
                        </a:rPr>
                        <a:t>35%</a:t>
                      </a:r>
                      <a:endParaRPr kumimoji="0" lang="en-US" sz="2400" b="0" i="0" u="none" strike="noStrike" cap="none" normalizeH="0" baseline="0" dirty="0">
                        <a:ln>
                          <a:noFill/>
                        </a:ln>
                        <a:solidFill>
                          <a:schemeClr val="tx1"/>
                        </a:solidFill>
                        <a:effectLst/>
                        <a:latin typeface="Tahoma" pitchFamily="34" charset="0"/>
                      </a:endParaRPr>
                    </a:p>
                  </a:txBody>
                  <a:tcPr marT="45708" marB="45708" horzOverflow="overflow">
                    <a:lnL w="12700" cap="flat" cmpd="sng" algn="ctr">
                      <a:solidFill>
                        <a:schemeClr val="bg1"/>
                      </a:solidFill>
                      <a:prstDash val="solid"/>
                      <a:round/>
                      <a:headEnd type="none" w="sm" len="sm"/>
                      <a:tailEnd type="none" w="sm" len="sm"/>
                    </a:lnL>
                    <a:lnR w="12700" cap="flat" cmpd="sng" algn="ctr">
                      <a:solidFill>
                        <a:schemeClr val="bg1"/>
                      </a:solidFill>
                      <a:prstDash val="solid"/>
                      <a:round/>
                      <a:headEnd type="none" w="sm" len="sm"/>
                      <a:tailEnd type="none" w="sm" len="sm"/>
                    </a:lnR>
                    <a:lnT w="12700" cap="flat" cmpd="sng" algn="ctr">
                      <a:solidFill>
                        <a:schemeClr val="bg1"/>
                      </a:solidFill>
                      <a:prstDash val="solid"/>
                      <a:round/>
                      <a:headEnd type="none" w="sm" len="sm"/>
                      <a:tailEnd type="none" w="sm" len="sm"/>
                    </a:lnT>
                    <a:lnB w="12700" cap="flat" cmpd="sng" algn="ctr">
                      <a:solidFill>
                        <a:schemeClr val="bg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 name="TextBox 2"/>
          <p:cNvSpPr txBox="1"/>
          <p:nvPr/>
        </p:nvSpPr>
        <p:spPr>
          <a:xfrm>
            <a:off x="4254187" y="5941815"/>
            <a:ext cx="3683625" cy="369332"/>
          </a:xfrm>
          <a:prstGeom prst="rect">
            <a:avLst/>
          </a:prstGeom>
          <a:noFill/>
        </p:spPr>
        <p:txBody>
          <a:bodyPr wrap="square" rtlCol="0">
            <a:spAutoFit/>
          </a:bodyPr>
          <a:lstStyle/>
          <a:p>
            <a:pPr marL="285750" indent="-285750">
              <a:buFont typeface="Arial"/>
              <a:buChar char="•"/>
            </a:pPr>
            <a:r>
              <a:rPr lang="en-US" dirty="0">
                <a:solidFill>
                  <a:srgbClr val="FF0000"/>
                </a:solidFill>
                <a:latin typeface="Tahoma" pitchFamily="34" charset="0"/>
              </a:rPr>
              <a:t>Zero-Tolerance on plagiarism</a:t>
            </a:r>
          </a:p>
        </p:txBody>
      </p:sp>
    </p:spTree>
    <p:extLst>
      <p:ext uri="{BB962C8B-B14F-4D97-AF65-F5344CB8AC3E}">
        <p14:creationId xmlns:p14="http://schemas.microsoft.com/office/powerpoint/2010/main" val="2031490553"/>
      </p:ext>
    </p:extLst>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DE0B1-5CAE-714C-91E9-4A51D85307C8}"/>
              </a:ext>
            </a:extLst>
          </p:cNvPr>
          <p:cNvSpPr>
            <a:spLocks noGrp="1"/>
          </p:cNvSpPr>
          <p:nvPr>
            <p:ph type="title"/>
          </p:nvPr>
        </p:nvSpPr>
        <p:spPr/>
        <p:txBody>
          <a:bodyPr/>
          <a:lstStyle/>
          <a:p>
            <a:r>
              <a:rPr lang="en-US" dirty="0">
                <a:solidFill>
                  <a:srgbClr val="00B0F0"/>
                </a:solidFill>
              </a:rPr>
              <a:t>Course structure</a:t>
            </a:r>
          </a:p>
        </p:txBody>
      </p:sp>
      <p:sp>
        <p:nvSpPr>
          <p:cNvPr id="3" name="Content Placeholder 2">
            <a:extLst>
              <a:ext uri="{FF2B5EF4-FFF2-40B4-BE49-F238E27FC236}">
                <a16:creationId xmlns:a16="http://schemas.microsoft.com/office/drawing/2014/main" id="{C954AEA5-565E-5C44-A9AB-21BE573F1C92}"/>
              </a:ext>
            </a:extLst>
          </p:cNvPr>
          <p:cNvSpPr>
            <a:spLocks noGrp="1"/>
          </p:cNvSpPr>
          <p:nvPr>
            <p:ph idx="1"/>
          </p:nvPr>
        </p:nvSpPr>
        <p:spPr/>
        <p:txBody>
          <a:bodyPr/>
          <a:lstStyle/>
          <a:p>
            <a:r>
              <a:rPr lang="en-US" dirty="0"/>
              <a:t>Each week we will have </a:t>
            </a:r>
          </a:p>
          <a:p>
            <a:pPr lvl="1"/>
            <a:r>
              <a:rPr lang="en-US" dirty="0"/>
              <a:t>2 hour lecture </a:t>
            </a:r>
          </a:p>
          <a:p>
            <a:pPr lvl="1"/>
            <a:r>
              <a:rPr lang="en-US" dirty="0"/>
              <a:t>2 hour Lab</a:t>
            </a:r>
          </a:p>
          <a:p>
            <a:r>
              <a:rPr lang="en-US" dirty="0"/>
              <a:t>Lecture will be instructed with slides</a:t>
            </a:r>
          </a:p>
          <a:p>
            <a:r>
              <a:rPr lang="en-US" dirty="0"/>
              <a:t>Lab will be instructed by our class TA and instructor</a:t>
            </a:r>
          </a:p>
          <a:p>
            <a:pPr lvl="1"/>
            <a:r>
              <a:rPr lang="en-US" dirty="0"/>
              <a:t>Lab will be structured by the instructor and TA jointly</a:t>
            </a:r>
          </a:p>
          <a:p>
            <a:pPr lvl="1"/>
            <a:r>
              <a:rPr lang="en-US" dirty="0"/>
              <a:t>Mostly will be given tasks from lecture using ”notebooks”</a:t>
            </a:r>
          </a:p>
          <a:p>
            <a:r>
              <a:rPr lang="en-US" dirty="0"/>
              <a:t>Some LAB assignments will be given as homework</a:t>
            </a:r>
          </a:p>
        </p:txBody>
      </p:sp>
    </p:spTree>
    <p:extLst>
      <p:ext uri="{BB962C8B-B14F-4D97-AF65-F5344CB8AC3E}">
        <p14:creationId xmlns:p14="http://schemas.microsoft.com/office/powerpoint/2010/main" val="162869629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789</TotalTime>
  <Words>1188</Words>
  <Application>Microsoft Macintosh PowerPoint</Application>
  <PresentationFormat>Widescreen</PresentationFormat>
  <Paragraphs>178</Paragraphs>
  <Slides>28</Slides>
  <Notes>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28</vt:i4>
      </vt:variant>
    </vt:vector>
  </HeadingPairs>
  <TitlesOfParts>
    <vt:vector size="42" baseType="lpstr">
      <vt:lpstr>FuturaBlack BT</vt:lpstr>
      <vt:lpstr>휴먼매직체</vt:lpstr>
      <vt:lpstr>맑은 고딕</vt:lpstr>
      <vt:lpstr>Noto Sans Symbols</vt:lpstr>
      <vt:lpstr>Arial</vt:lpstr>
      <vt:lpstr>Calibri</vt:lpstr>
      <vt:lpstr>Constantia</vt:lpstr>
      <vt:lpstr>Corbel</vt:lpstr>
      <vt:lpstr>Franklin Gothic</vt:lpstr>
      <vt:lpstr>Gill Sans MT</vt:lpstr>
      <vt:lpstr>Lucida Sans</vt:lpstr>
      <vt:lpstr>Tahoma</vt:lpstr>
      <vt:lpstr>Wingdings</vt:lpstr>
      <vt:lpstr>Office 테마</vt:lpstr>
      <vt:lpstr>Big Data Analytics (with SPARK)</vt:lpstr>
      <vt:lpstr>Class Logistics</vt:lpstr>
      <vt:lpstr>Welcome! </vt:lpstr>
      <vt:lpstr>Class Information</vt:lpstr>
      <vt:lpstr>Textbooks</vt:lpstr>
      <vt:lpstr>Course Prerequisite </vt:lpstr>
      <vt:lpstr>This course is not for you…</vt:lpstr>
      <vt:lpstr>Grade Scheme</vt:lpstr>
      <vt:lpstr>Course structure</vt:lpstr>
      <vt:lpstr>Project</vt:lpstr>
      <vt:lpstr>What will you learn in this class?</vt:lpstr>
      <vt:lpstr>Big Data </vt:lpstr>
      <vt:lpstr>Volume: Scale of data</vt:lpstr>
      <vt:lpstr>PowerPoint Presentation</vt:lpstr>
      <vt:lpstr>Volume: Scale of data</vt:lpstr>
      <vt:lpstr>Variety: different forms of data</vt:lpstr>
      <vt:lpstr>What happens in an Internet minute?</vt:lpstr>
      <vt:lpstr>The Goal of Data Analytics: From Data to “Knowledge” or Action</vt:lpstr>
      <vt:lpstr>Super computers</vt:lpstr>
      <vt:lpstr>Data Centers (Clusters)</vt:lpstr>
      <vt:lpstr>Data Centers (Clusters)</vt:lpstr>
      <vt:lpstr>The Big Data Problem</vt:lpstr>
      <vt:lpstr>PowerPoint Presentation</vt:lpstr>
      <vt:lpstr>Making History: Google 2003</vt:lpstr>
      <vt:lpstr>Hadoop File System (HDFS)</vt:lpstr>
      <vt:lpstr>Map-Reduce</vt:lpstr>
      <vt:lpstr>Spark</vt:lpstr>
      <vt:lpstr>Topics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성훈임</dc:creator>
  <cp:lastModifiedBy>성훈 임</cp:lastModifiedBy>
  <cp:revision>77</cp:revision>
  <dcterms:created xsi:type="dcterms:W3CDTF">2016-10-31T03:10:04Z</dcterms:created>
  <dcterms:modified xsi:type="dcterms:W3CDTF">2019-08-27T03:19:01Z</dcterms:modified>
</cp:coreProperties>
</file>